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71" r:id="rId12"/>
    <p:sldId id="270" r:id="rId13"/>
    <p:sldId id="265" r:id="rId14"/>
    <p:sldId id="26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7F29077-174A-4493-B089-7116F2F2749B}" type="datetimeFigureOut">
              <a:rPr lang="ru-RU" smtClean="0"/>
              <a:t>17.08.2017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7D713CC-FD13-498B-A3F9-E5698858016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Спасаем от свалок свой город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Экологический урок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67744" y="4941168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Раработала</a:t>
            </a:r>
            <a:r>
              <a:rPr lang="ru-RU" dirty="0" smtClean="0"/>
              <a:t> учитель биологии МБОУ школа №9 </a:t>
            </a:r>
            <a:r>
              <a:rPr lang="ru-RU" dirty="0" err="1" smtClean="0"/>
              <a:t>г.Кулебаки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                                                                     Савина Н.Б.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581413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99288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5. Повторно используй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Фри-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маркет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или бесплатная ярмарка – это площадка для свободного обмена вещами, которые надоели или стали ненужными, это книги, одежда, игрушки, разные мелочи.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Принцип фри-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маркета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прост: 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ПРИНОСИТЕ то, что вам не нужно, ЗАБИРАЙТЕ то, что нравится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Узнавать о всех фри-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маркетах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, которые проходят в Нижнем Новгороде, можно ВКОНТАКТЕ в группе </a:t>
            </a:r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http//vk.com/freemarket_52</a:t>
            </a:r>
          </a:p>
          <a:p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Картинки по запросу идеи для фримарке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2301" y="2132856"/>
            <a:ext cx="2724150" cy="1676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0540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идеи для фримарке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0648"/>
            <a:ext cx="3744416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51520" y="692696"/>
            <a:ext cx="41764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Узнавать о всех фри-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</a:rPr>
              <a:t>маркетах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, которые проходят в Нижнем Новгороде, можно ВКОНТАКТЕ в группе 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00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</a:rPr>
              <a:t>http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//vk.com/freemarket_52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Картинки по запросу идеи для фримарке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05064"/>
            <a:ext cx="3600400" cy="23042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43584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идеи для фримарке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72299"/>
            <a:ext cx="3672408" cy="282870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39552" y="764704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9552" y="764704"/>
            <a:ext cx="271799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Если это книга -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http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//vk.com/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sbook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nn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– 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ЛЮДИ и КНИГИ должны чаще встречаться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6" name="Рисунок 5" descr="Картинки по запросу идеи для фримарке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904026"/>
            <a:ext cx="3888432" cy="2117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29790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792088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6. Переработай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России 97% бытовых отходов отправляют на свалку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1% - сжигают или используют повторно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0,3% - компостируют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Ежегодно «хороним» - 9млн тонн бумаги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150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тыс.тонн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металлолома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2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млн.тонн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пластика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10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млн.тонн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пищевых отходов</a:t>
            </a:r>
          </a:p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500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тыс.тонн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стекла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ПРИГОДНЫХ  к вторичному использованию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Страна теряет 30 млрд рублей  в год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9684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48680"/>
            <a:ext cx="842493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Простые советы. Как уменьшить количество мусора в школе</a:t>
            </a:r>
          </a:p>
          <a:p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Распечатывайте и копируйте на обе стороны листа;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Используйте электронную почту и распечатывайте </a:t>
            </a:r>
            <a:r>
              <a:rPr lang="ru-RU" sz="2400" dirty="0" err="1" smtClean="0">
                <a:solidFill>
                  <a:schemeClr val="accent4">
                    <a:lumMod val="50000"/>
                  </a:schemeClr>
                </a:solidFill>
              </a:rPr>
              <a:t>сообзения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, только если это действительно необходимо;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Прежде чем распечатать какой-либо документ, используйте такие  функции </a:t>
            </a:r>
            <a:r>
              <a:rPr lang="en-US" sz="2400" dirty="0" smtClean="0">
                <a:solidFill>
                  <a:schemeClr val="accent4">
                    <a:lumMod val="50000"/>
                  </a:schemeClr>
                </a:solidFill>
              </a:rPr>
              <a:t>Word</a:t>
            </a: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, как «Проверка орфографии» и «Предварительный просмотр».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Убирайте лишние пробелы, чтобы уменьшить объем текста.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Сокращение полей и расстановка переносов также сократят место, занимаемое текстом;</a:t>
            </a:r>
          </a:p>
          <a:p>
            <a:pPr marL="285750" indent="-285750">
              <a:buFontTx/>
              <a:buChar char="-"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Распространяйте документы в электронном виде;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9020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04664"/>
            <a:ext cx="7632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Надеемся, что все вместе мы сможем спасти от свалок и свою малую Родину, и всю нашу Землю! 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Картинки по запросу идеи для фримарке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3024336" cy="32674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707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69269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Мировая свалка и мусор под ногами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60032" y="1844824"/>
            <a:ext cx="3312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все несколько миллиардов отходов, которые земляне выбрасывают за год, складывать в одно место, каждый год на Земле будет прибавляться настоящая гора, такая, как Монблан.</a:t>
            </a:r>
          </a:p>
          <a:p>
            <a:endParaRPr lang="ru-RU" dirty="0"/>
          </a:p>
          <a:p>
            <a:r>
              <a:rPr lang="ru-RU" dirty="0" smtClean="0"/>
              <a:t>В реальности, гигантский мусорный остров, появился несколько десятилетий назад в Тихом океане.</a:t>
            </a:r>
          </a:p>
          <a:p>
            <a:r>
              <a:rPr lang="ru-RU" dirty="0" smtClean="0"/>
              <a:t>Его площадь уже вдвое больше США!</a:t>
            </a:r>
            <a:endParaRPr lang="ru-RU" dirty="0"/>
          </a:p>
        </p:txBody>
      </p:sp>
      <p:pic>
        <p:nvPicPr>
          <p:cNvPr id="6" name="Рисунок 5" descr="http://ic.pics.livejournal.com/begardek/15164238/9292/9292_9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15916"/>
            <a:ext cx="4193257" cy="53094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23247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412776"/>
            <a:ext cx="756084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А сколько мусора выбрасываете в год Вы?</a:t>
            </a:r>
          </a:p>
          <a:p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течение недели взвешивайте пакеты с домашними отходами, которые выносите в контейнер. Сложите эти цифры, чтобы получить вес мусора за неделю. Умножьте его на 52 (число недель в году) и разделите на число проживающих в квартире.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97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764704"/>
            <a:ext cx="72008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Экологический рюкзак:</a:t>
            </a:r>
          </a:p>
          <a:p>
            <a:endParaRPr lang="ru-RU" sz="28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Предмет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Ресурсы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, которые пошли на его изготовление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Мусор,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разнообразный и многочисленный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Топливо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, которое сожгли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Перевозки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сырья и готовой продукции</a:t>
            </a: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Экологический рюкзак компьютера –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полторы тонны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Автомобиля –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70 тонн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Картинки по запросу идеи для фримаркета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20888"/>
            <a:ext cx="2847975" cy="16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65286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684076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РЕШЕНИЕ</a:t>
            </a:r>
          </a:p>
          <a:p>
            <a:endParaRPr lang="ru-RU" dirty="0"/>
          </a:p>
          <a:p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                   «Ноль отходов» - «</a:t>
            </a:r>
            <a:r>
              <a:rPr lang="en-US" sz="2400" b="1" dirty="0" smtClean="0">
                <a:solidFill>
                  <a:schemeClr val="accent4">
                    <a:lumMod val="50000"/>
                  </a:schemeClr>
                </a:solidFill>
              </a:rPr>
              <a:t>Zero waste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»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Для решения проблемы придумали формулу -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6П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 descr="http://ic.pics.livejournal.com/begardek/15164238/10768/10768_90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83331"/>
            <a:ext cx="5940425" cy="3957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164498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88640"/>
            <a:ext cx="799288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1. Переосмысли (сделай по-другому)</a:t>
            </a:r>
          </a:p>
          <a:p>
            <a:endParaRPr lang="ru-RU" dirty="0"/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Заранее спланируй производственную деятельность так, чтобы отходов было как можно меньше.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http://sait-pro-dachu.ru/wp-content/uploads/2014/04/sadovie_skvorechniki_9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03957"/>
            <a:ext cx="6480720" cy="518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81864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908720"/>
            <a:ext cx="6768752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2. Откажись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Если использовать многоразовые сумки, то в магазине можно не брать одноразовые пластиковые пакеты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070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92696"/>
            <a:ext cx="70567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3. ПОЧИНИ</a:t>
            </a: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Сейчас многие вещи неремонтопригодные и недолговечные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269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110" y="764703"/>
            <a:ext cx="727280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Стратегия 4. Потребляй меньше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Используй вещи с большим сроком жизни</a:t>
            </a:r>
          </a:p>
          <a:p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Налог на полиэтилен</a:t>
            </a:r>
            <a:endParaRPr lang="ru-RU" sz="24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3" name="Рисунок 2" descr="фримарк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204864"/>
            <a:ext cx="5895975" cy="3676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11013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107</TotalTime>
  <Words>507</Words>
  <Application>Microsoft Office PowerPoint</Application>
  <PresentationFormat>Экран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Спасаем от свалок свой город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Катя</cp:lastModifiedBy>
  <cp:revision>21</cp:revision>
  <dcterms:created xsi:type="dcterms:W3CDTF">2015-11-19T19:32:52Z</dcterms:created>
  <dcterms:modified xsi:type="dcterms:W3CDTF">2017-08-17T12:20:13Z</dcterms:modified>
</cp:coreProperties>
</file>