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1" r:id="rId3"/>
    <p:sldId id="258" r:id="rId4"/>
    <p:sldId id="259" r:id="rId5"/>
    <p:sldId id="260" r:id="rId6"/>
    <p:sldId id="262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5B8BB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9702" autoAdjust="0"/>
    <p:restoredTop sz="96433" autoAdjust="0"/>
  </p:normalViewPr>
  <p:slideViewPr>
    <p:cSldViewPr snapToGrid="0">
      <p:cViewPr varScale="1">
        <p:scale>
          <a:sx n="99" d="100"/>
          <a:sy n="99" d="100"/>
        </p:scale>
        <p:origin x="-84" y="-1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BC3F3B3-8E2A-46AB-89DC-A4F835E4F44C}" type="doc">
      <dgm:prSet loTypeId="urn:microsoft.com/office/officeart/2005/8/layout/cycle2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45354EA-B344-4AE3-BF1F-3506E66A1A59}">
      <dgm:prSet custT="1"/>
      <dgm:spPr>
        <a:solidFill>
          <a:srgbClr val="75B8BB"/>
        </a:solidFill>
        <a:ln w="28575"/>
      </dgm:spPr>
      <dgm:t>
        <a:bodyPr/>
        <a:lstStyle/>
        <a:p>
          <a:pPr rtl="0"/>
          <a:r>
            <a:rPr lang="ru-RU" sz="1400" i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Мастер-классы</a:t>
          </a:r>
          <a:r>
            <a:rPr lang="ru-RU" sz="800" i="1" dirty="0" smtClean="0">
              <a:solidFill>
                <a:schemeClr val="bg1"/>
              </a:solidFill>
            </a:rPr>
            <a:t> </a:t>
          </a:r>
          <a:endParaRPr lang="ru-RU" sz="800" i="1" dirty="0">
            <a:solidFill>
              <a:schemeClr val="bg1"/>
            </a:solidFill>
          </a:endParaRPr>
        </a:p>
      </dgm:t>
    </dgm:pt>
    <dgm:pt modelId="{B84C15BD-519D-43D3-A08F-0ECDF32A309B}" type="parTrans" cxnId="{7D77487A-FE87-4B63-924D-057AAD03D33E}">
      <dgm:prSet/>
      <dgm:spPr/>
      <dgm:t>
        <a:bodyPr/>
        <a:lstStyle/>
        <a:p>
          <a:endParaRPr lang="ru-RU"/>
        </a:p>
      </dgm:t>
    </dgm:pt>
    <dgm:pt modelId="{DFDFFF30-8BCA-44EB-894B-C26A131FDC90}" type="sibTrans" cxnId="{7D77487A-FE87-4B63-924D-057AAD03D33E}">
      <dgm:prSet/>
      <dgm:spPr/>
      <dgm:t>
        <a:bodyPr/>
        <a:lstStyle/>
        <a:p>
          <a:endParaRPr lang="ru-RU"/>
        </a:p>
      </dgm:t>
    </dgm:pt>
    <dgm:pt modelId="{50BCF1B1-481B-4CAD-91AA-3ADB19DB6953}">
      <dgm:prSet custT="1"/>
      <dgm:spPr>
        <a:solidFill>
          <a:srgbClr val="75B8BB"/>
        </a:solidFill>
        <a:ln w="28575"/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400" i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Семинары на базе образовательных организаций</a:t>
          </a:r>
        </a:p>
      </dgm:t>
    </dgm:pt>
    <dgm:pt modelId="{55C94EBD-0CEC-4F90-B18C-83BBC7E89C17}" type="parTrans" cxnId="{C846B620-1C17-4148-8EB2-CC8A7AF8F62A}">
      <dgm:prSet/>
      <dgm:spPr/>
      <dgm:t>
        <a:bodyPr/>
        <a:lstStyle/>
        <a:p>
          <a:endParaRPr lang="ru-RU"/>
        </a:p>
      </dgm:t>
    </dgm:pt>
    <dgm:pt modelId="{7EE845D5-7829-4966-81F5-B503CDC69358}" type="sibTrans" cxnId="{C846B620-1C17-4148-8EB2-CC8A7AF8F62A}">
      <dgm:prSet/>
      <dgm:spPr/>
      <dgm:t>
        <a:bodyPr/>
        <a:lstStyle/>
        <a:p>
          <a:endParaRPr lang="ru-RU"/>
        </a:p>
      </dgm:t>
    </dgm:pt>
    <dgm:pt modelId="{5B649DD1-A0D1-4CCB-9562-9E50E87AB0CD}">
      <dgm:prSet custT="1"/>
      <dgm:spPr>
        <a:solidFill>
          <a:srgbClr val="75B8BB"/>
        </a:solidFill>
        <a:ln w="28575"/>
      </dgm:spPr>
      <dgm:t>
        <a:bodyPr/>
        <a:lstStyle/>
        <a:p>
          <a:pPr>
            <a:spcAft>
              <a:spcPts val="0"/>
            </a:spcAft>
          </a:pPr>
          <a:r>
            <a:rPr lang="ru-RU" sz="1200" i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Инновационная деятельность «Духовно-нравственное воспитание обучающихся в едином образовательном пространстве современной школы</a:t>
          </a:r>
          <a:r>
            <a:rPr lang="ru-RU" sz="1400" i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»</a:t>
          </a:r>
        </a:p>
      </dgm:t>
    </dgm:pt>
    <dgm:pt modelId="{9DB0E85C-31E3-45EC-8890-CD04429F7D4E}" type="parTrans" cxnId="{8568FEF2-AD7D-4374-997A-1FD83C8DDC8B}">
      <dgm:prSet/>
      <dgm:spPr/>
      <dgm:t>
        <a:bodyPr/>
        <a:lstStyle/>
        <a:p>
          <a:endParaRPr lang="ru-RU"/>
        </a:p>
      </dgm:t>
    </dgm:pt>
    <dgm:pt modelId="{1183DC03-3D4D-4E73-BDA1-1289C1AC0BA0}" type="sibTrans" cxnId="{8568FEF2-AD7D-4374-997A-1FD83C8DDC8B}">
      <dgm:prSet/>
      <dgm:spPr/>
      <dgm:t>
        <a:bodyPr/>
        <a:lstStyle/>
        <a:p>
          <a:endParaRPr lang="ru-RU"/>
        </a:p>
      </dgm:t>
    </dgm:pt>
    <dgm:pt modelId="{25E0E8C5-1F51-4F9A-AF74-0D3141D6DFCA}">
      <dgm:prSet custT="1"/>
      <dgm:spPr>
        <a:solidFill>
          <a:srgbClr val="75B8BB"/>
        </a:solidFill>
        <a:ln w="28575"/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400" i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Индивидуальные и групповые консультации</a:t>
          </a:r>
          <a:endParaRPr lang="ru-RU" sz="1400" i="1" dirty="0">
            <a:solidFill>
              <a:schemeClr val="tx1"/>
            </a:solidFill>
          </a:endParaRPr>
        </a:p>
      </dgm:t>
    </dgm:pt>
    <dgm:pt modelId="{0D6470E7-B032-4518-BC67-B04AFE412F35}" type="parTrans" cxnId="{A81878E5-19A3-4AF1-AA0C-626E480A040C}">
      <dgm:prSet/>
      <dgm:spPr/>
      <dgm:t>
        <a:bodyPr/>
        <a:lstStyle/>
        <a:p>
          <a:endParaRPr lang="ru-RU"/>
        </a:p>
      </dgm:t>
    </dgm:pt>
    <dgm:pt modelId="{B2076DD1-15E1-4BEE-AB7B-0D3ABE9B11A2}" type="sibTrans" cxnId="{A81878E5-19A3-4AF1-AA0C-626E480A040C}">
      <dgm:prSet/>
      <dgm:spPr/>
      <dgm:t>
        <a:bodyPr/>
        <a:lstStyle/>
        <a:p>
          <a:endParaRPr lang="ru-RU"/>
        </a:p>
      </dgm:t>
    </dgm:pt>
    <dgm:pt modelId="{E83746AF-9BD8-4B84-ADA7-3AD65360C9DA}">
      <dgm:prSet custT="1"/>
      <dgm:spPr>
        <a:solidFill>
          <a:srgbClr val="75B8BB"/>
        </a:solidFill>
        <a:ln w="28575"/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400" i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Конференции по обмену опытом</a:t>
          </a:r>
          <a:endParaRPr lang="ru-RU" sz="1400" i="1" dirty="0">
            <a:solidFill>
              <a:schemeClr val="tx1"/>
            </a:solidFill>
          </a:endParaRPr>
        </a:p>
      </dgm:t>
    </dgm:pt>
    <dgm:pt modelId="{E7ED7467-0444-4245-AC59-8BDEE54D608F}" type="parTrans" cxnId="{3988A402-6239-4D64-B52A-E848D788A577}">
      <dgm:prSet/>
      <dgm:spPr/>
      <dgm:t>
        <a:bodyPr/>
        <a:lstStyle/>
        <a:p>
          <a:endParaRPr lang="ru-RU"/>
        </a:p>
      </dgm:t>
    </dgm:pt>
    <dgm:pt modelId="{666B250A-7549-47C5-96E6-BB4A3D4F0F90}" type="sibTrans" cxnId="{3988A402-6239-4D64-B52A-E848D788A577}">
      <dgm:prSet/>
      <dgm:spPr/>
      <dgm:t>
        <a:bodyPr/>
        <a:lstStyle/>
        <a:p>
          <a:endParaRPr lang="ru-RU"/>
        </a:p>
      </dgm:t>
    </dgm:pt>
    <dgm:pt modelId="{EAAC701A-4173-4DD2-9AC8-C99E6CCE21AD}">
      <dgm:prSet custT="1"/>
      <dgm:spPr>
        <a:solidFill>
          <a:srgbClr val="75B8BB"/>
        </a:solidFill>
        <a:ln w="28575">
          <a:solidFill>
            <a:schemeClr val="tx1"/>
          </a:solidFill>
        </a:ln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400" i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Курсы на базе округа</a:t>
          </a:r>
        </a:p>
      </dgm:t>
    </dgm:pt>
    <dgm:pt modelId="{1D744C99-6AD1-43A9-A0FC-07B68B1573CA}" type="parTrans" cxnId="{4A1EE5CD-632F-4BCF-A180-CEA9057128C8}">
      <dgm:prSet/>
      <dgm:spPr/>
      <dgm:t>
        <a:bodyPr/>
        <a:lstStyle/>
        <a:p>
          <a:endParaRPr lang="ru-RU"/>
        </a:p>
      </dgm:t>
    </dgm:pt>
    <dgm:pt modelId="{E1701563-C272-4A5B-B034-B875C2383405}" type="sibTrans" cxnId="{4A1EE5CD-632F-4BCF-A180-CEA9057128C8}">
      <dgm:prSet/>
      <dgm:spPr/>
      <dgm:t>
        <a:bodyPr/>
        <a:lstStyle/>
        <a:p>
          <a:endParaRPr lang="ru-RU"/>
        </a:p>
      </dgm:t>
    </dgm:pt>
    <dgm:pt modelId="{A31A5709-0018-40D2-8D03-144785588189}" type="pres">
      <dgm:prSet presAssocID="{4BC3F3B3-8E2A-46AB-89DC-A4F835E4F44C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38EE79F-7ED4-48F1-A81A-F41B4799C558}" type="pres">
      <dgm:prSet presAssocID="{B45354EA-B344-4AE3-BF1F-3506E66A1A59}" presName="node" presStyleLbl="node1" presStyleIdx="0" presStyleCnt="6" custScaleX="253179" custScaleY="103623" custRadScaleRad="9895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68A8F68-24CD-44D2-959F-B0F34BFB2762}" type="pres">
      <dgm:prSet presAssocID="{DFDFFF30-8BCA-44EB-894B-C26A131FDC90}" presName="sibTrans" presStyleLbl="sibTrans2D1" presStyleIdx="0" presStyleCnt="6"/>
      <dgm:spPr/>
      <dgm:t>
        <a:bodyPr/>
        <a:lstStyle/>
        <a:p>
          <a:endParaRPr lang="ru-RU"/>
        </a:p>
      </dgm:t>
    </dgm:pt>
    <dgm:pt modelId="{2BE02358-03A0-422C-AAF3-3E2F7FADA0B8}" type="pres">
      <dgm:prSet presAssocID="{DFDFFF30-8BCA-44EB-894B-C26A131FDC90}" presName="connectorText" presStyleLbl="sibTrans2D1" presStyleIdx="0" presStyleCnt="6"/>
      <dgm:spPr/>
      <dgm:t>
        <a:bodyPr/>
        <a:lstStyle/>
        <a:p>
          <a:endParaRPr lang="ru-RU"/>
        </a:p>
      </dgm:t>
    </dgm:pt>
    <dgm:pt modelId="{DCB4F85A-0D5A-4A09-809A-E5E3631683A0}" type="pres">
      <dgm:prSet presAssocID="{EAAC701A-4173-4DD2-9AC8-C99E6CCE21AD}" presName="node" presStyleLbl="node1" presStyleIdx="1" presStyleCnt="6" custScaleX="239094" custScaleY="119579" custRadScaleRad="141523" custRadScaleInc="4639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DA357EF-D727-4E77-9448-B4C982E518D6}" type="pres">
      <dgm:prSet presAssocID="{E1701563-C272-4A5B-B034-B875C2383405}" presName="sibTrans" presStyleLbl="sibTrans2D1" presStyleIdx="1" presStyleCnt="6" custScaleX="154582" custLinFactNeighborX="8030" custLinFactNeighborY="2334"/>
      <dgm:spPr/>
      <dgm:t>
        <a:bodyPr/>
        <a:lstStyle/>
        <a:p>
          <a:endParaRPr lang="ru-RU"/>
        </a:p>
      </dgm:t>
    </dgm:pt>
    <dgm:pt modelId="{01F052ED-9FDB-4F37-B110-4E5E064AE392}" type="pres">
      <dgm:prSet presAssocID="{E1701563-C272-4A5B-B034-B875C2383405}" presName="connectorText" presStyleLbl="sibTrans2D1" presStyleIdx="1" presStyleCnt="6"/>
      <dgm:spPr/>
      <dgm:t>
        <a:bodyPr/>
        <a:lstStyle/>
        <a:p>
          <a:endParaRPr lang="ru-RU"/>
        </a:p>
      </dgm:t>
    </dgm:pt>
    <dgm:pt modelId="{FCA81964-E49F-4770-8715-733423B90E76}" type="pres">
      <dgm:prSet presAssocID="{E83746AF-9BD8-4B84-ADA7-3AD65360C9DA}" presName="node" presStyleLbl="node1" presStyleIdx="2" presStyleCnt="6" custScaleX="245296" custScaleY="116953" custRadScaleRad="144528" custRadScaleInc="-2609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33FDAED-2344-48C8-88CC-2A8CF3560760}" type="pres">
      <dgm:prSet presAssocID="{666B250A-7549-47C5-96E6-BB4A3D4F0F90}" presName="sibTrans" presStyleLbl="sibTrans2D1" presStyleIdx="2" presStyleCnt="6" custAng="19983008" custScaleX="33792" custLinFactX="62749" custLinFactY="100000" custLinFactNeighborX="100000" custLinFactNeighborY="117059"/>
      <dgm:spPr/>
      <dgm:t>
        <a:bodyPr/>
        <a:lstStyle/>
        <a:p>
          <a:endParaRPr lang="ru-RU"/>
        </a:p>
      </dgm:t>
    </dgm:pt>
    <dgm:pt modelId="{3ABCB76C-5D10-4932-AB84-86FA8DEE2CDD}" type="pres">
      <dgm:prSet presAssocID="{666B250A-7549-47C5-96E6-BB4A3D4F0F90}" presName="connectorText" presStyleLbl="sibTrans2D1" presStyleIdx="2" presStyleCnt="6"/>
      <dgm:spPr/>
      <dgm:t>
        <a:bodyPr/>
        <a:lstStyle/>
        <a:p>
          <a:endParaRPr lang="ru-RU"/>
        </a:p>
      </dgm:t>
    </dgm:pt>
    <dgm:pt modelId="{20DEF5DA-9001-4577-9DD9-D22223CF64D5}" type="pres">
      <dgm:prSet presAssocID="{25E0E8C5-1F51-4F9A-AF74-0D3141D6DFCA}" presName="node" presStyleLbl="node1" presStyleIdx="3" presStyleCnt="6" custScaleX="243945" custScaleY="104914" custRadScaleRad="147155" custRadScaleInc="23649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4C83F3A-6139-4AFC-A1B5-A1C21D80A87B}" type="pres">
      <dgm:prSet presAssocID="{B2076DD1-15E1-4BEE-AB7B-0D3ABE9B11A2}" presName="sibTrans" presStyleLbl="sibTrans2D1" presStyleIdx="3" presStyleCnt="6" custAng="11868767" custFlipHor="0" custScaleX="338281" custLinFactX="-290366" custLinFactNeighborX="-300000" custLinFactNeighborY="72353"/>
      <dgm:spPr/>
      <dgm:t>
        <a:bodyPr/>
        <a:lstStyle/>
        <a:p>
          <a:endParaRPr lang="ru-RU"/>
        </a:p>
      </dgm:t>
    </dgm:pt>
    <dgm:pt modelId="{45284A09-7903-4278-8821-5AE19B2D21BF}" type="pres">
      <dgm:prSet presAssocID="{B2076DD1-15E1-4BEE-AB7B-0D3ABE9B11A2}" presName="connectorText" presStyleLbl="sibTrans2D1" presStyleIdx="3" presStyleCnt="6"/>
      <dgm:spPr/>
      <dgm:t>
        <a:bodyPr/>
        <a:lstStyle/>
        <a:p>
          <a:endParaRPr lang="ru-RU"/>
        </a:p>
      </dgm:t>
    </dgm:pt>
    <dgm:pt modelId="{84AFBF05-AECE-4A78-911B-20ECDF9BAF3E}" type="pres">
      <dgm:prSet presAssocID="{5B649DD1-A0D1-4CCB-9562-9E50E87AB0CD}" presName="node" presStyleLbl="node1" presStyleIdx="4" presStyleCnt="6" custScaleX="242643" custScaleY="109412" custRadScaleRad="99894" custRadScaleInc="-18831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D268BF5-7350-43C4-934C-20EE6988A3A8}" type="pres">
      <dgm:prSet presAssocID="{1183DC03-3D4D-4E73-BDA1-1289C1AC0BA0}" presName="sibTrans" presStyleLbl="sibTrans2D1" presStyleIdx="4" presStyleCnt="6" custAng="2164683" custScaleX="28480" custLinFactY="-12031" custLinFactNeighborX="-98681" custLinFactNeighborY="-100000"/>
      <dgm:spPr/>
      <dgm:t>
        <a:bodyPr/>
        <a:lstStyle/>
        <a:p>
          <a:endParaRPr lang="ru-RU"/>
        </a:p>
      </dgm:t>
    </dgm:pt>
    <dgm:pt modelId="{97217146-6C7A-4868-8E1C-66EC17C5FCA4}" type="pres">
      <dgm:prSet presAssocID="{1183DC03-3D4D-4E73-BDA1-1289C1AC0BA0}" presName="connectorText" presStyleLbl="sibTrans2D1" presStyleIdx="4" presStyleCnt="6"/>
      <dgm:spPr/>
      <dgm:t>
        <a:bodyPr/>
        <a:lstStyle/>
        <a:p>
          <a:endParaRPr lang="ru-RU"/>
        </a:p>
      </dgm:t>
    </dgm:pt>
    <dgm:pt modelId="{0EFB2BE4-CA84-46AB-9C9F-4CA0141B3586}" type="pres">
      <dgm:prSet presAssocID="{50BCF1B1-481B-4CAD-91AA-3ADB19DB6953}" presName="node" presStyleLbl="node1" presStyleIdx="5" presStyleCnt="6" custScaleX="242387" custScaleY="117725" custRadScaleRad="141518" custRadScaleInc="-47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6B873FB-FCDF-496F-A354-0836B4632F71}" type="pres">
      <dgm:prSet presAssocID="{7EE845D5-7829-4966-81F5-B503CDC69358}" presName="sibTrans" presStyleLbl="sibTrans2D1" presStyleIdx="5" presStyleCnt="6"/>
      <dgm:spPr/>
      <dgm:t>
        <a:bodyPr/>
        <a:lstStyle/>
        <a:p>
          <a:endParaRPr lang="ru-RU"/>
        </a:p>
      </dgm:t>
    </dgm:pt>
    <dgm:pt modelId="{1004C4B6-0826-45DE-BF70-C7729CCAA8C7}" type="pres">
      <dgm:prSet presAssocID="{7EE845D5-7829-4966-81F5-B503CDC69358}" presName="connectorText" presStyleLbl="sibTrans2D1" presStyleIdx="5" presStyleCnt="6"/>
      <dgm:spPr/>
      <dgm:t>
        <a:bodyPr/>
        <a:lstStyle/>
        <a:p>
          <a:endParaRPr lang="ru-RU"/>
        </a:p>
      </dgm:t>
    </dgm:pt>
  </dgm:ptLst>
  <dgm:cxnLst>
    <dgm:cxn modelId="{3988A402-6239-4D64-B52A-E848D788A577}" srcId="{4BC3F3B3-8E2A-46AB-89DC-A4F835E4F44C}" destId="{E83746AF-9BD8-4B84-ADA7-3AD65360C9DA}" srcOrd="2" destOrd="0" parTransId="{E7ED7467-0444-4245-AC59-8BDEE54D608F}" sibTransId="{666B250A-7549-47C5-96E6-BB4A3D4F0F90}"/>
    <dgm:cxn modelId="{CAC97E0B-C5E7-4B89-9D70-8E142C85177F}" type="presOf" srcId="{EAAC701A-4173-4DD2-9AC8-C99E6CCE21AD}" destId="{DCB4F85A-0D5A-4A09-809A-E5E3631683A0}" srcOrd="0" destOrd="0" presId="urn:microsoft.com/office/officeart/2005/8/layout/cycle2"/>
    <dgm:cxn modelId="{1FBB09C1-C6B3-44E0-BFE5-B50DFF73DB45}" type="presOf" srcId="{E83746AF-9BD8-4B84-ADA7-3AD65360C9DA}" destId="{FCA81964-E49F-4770-8715-733423B90E76}" srcOrd="0" destOrd="0" presId="urn:microsoft.com/office/officeart/2005/8/layout/cycle2"/>
    <dgm:cxn modelId="{83A3AA51-5AED-4F6B-B014-ED477240D468}" type="presOf" srcId="{DFDFFF30-8BCA-44EB-894B-C26A131FDC90}" destId="{268A8F68-24CD-44D2-959F-B0F34BFB2762}" srcOrd="0" destOrd="0" presId="urn:microsoft.com/office/officeart/2005/8/layout/cycle2"/>
    <dgm:cxn modelId="{9392FD79-9EDF-450D-8325-B557DFA5B07E}" type="presOf" srcId="{E1701563-C272-4A5B-B034-B875C2383405}" destId="{01F052ED-9FDB-4F37-B110-4E5E064AE392}" srcOrd="1" destOrd="0" presId="urn:microsoft.com/office/officeart/2005/8/layout/cycle2"/>
    <dgm:cxn modelId="{10F43DC9-CFA6-450A-B6EF-9D67F2855C32}" type="presOf" srcId="{B2076DD1-15E1-4BEE-AB7B-0D3ABE9B11A2}" destId="{24C83F3A-6139-4AFC-A1B5-A1C21D80A87B}" srcOrd="0" destOrd="0" presId="urn:microsoft.com/office/officeart/2005/8/layout/cycle2"/>
    <dgm:cxn modelId="{D706F17B-2455-4693-B591-A87C62038371}" type="presOf" srcId="{7EE845D5-7829-4966-81F5-B503CDC69358}" destId="{26B873FB-FCDF-496F-A354-0836B4632F71}" srcOrd="0" destOrd="0" presId="urn:microsoft.com/office/officeart/2005/8/layout/cycle2"/>
    <dgm:cxn modelId="{CE4A8C37-5025-4330-BB11-469A4D5D4EF1}" type="presOf" srcId="{B45354EA-B344-4AE3-BF1F-3506E66A1A59}" destId="{E38EE79F-7ED4-48F1-A81A-F41B4799C558}" srcOrd="0" destOrd="0" presId="urn:microsoft.com/office/officeart/2005/8/layout/cycle2"/>
    <dgm:cxn modelId="{8568FEF2-AD7D-4374-997A-1FD83C8DDC8B}" srcId="{4BC3F3B3-8E2A-46AB-89DC-A4F835E4F44C}" destId="{5B649DD1-A0D1-4CCB-9562-9E50E87AB0CD}" srcOrd="4" destOrd="0" parTransId="{9DB0E85C-31E3-45EC-8890-CD04429F7D4E}" sibTransId="{1183DC03-3D4D-4E73-BDA1-1289C1AC0BA0}"/>
    <dgm:cxn modelId="{0C79CF2F-B91E-4E30-9270-5342D2C89989}" type="presOf" srcId="{DFDFFF30-8BCA-44EB-894B-C26A131FDC90}" destId="{2BE02358-03A0-422C-AAF3-3E2F7FADA0B8}" srcOrd="1" destOrd="0" presId="urn:microsoft.com/office/officeart/2005/8/layout/cycle2"/>
    <dgm:cxn modelId="{01F9676B-6732-4B0C-ACFC-CF466A75F441}" type="presOf" srcId="{B2076DD1-15E1-4BEE-AB7B-0D3ABE9B11A2}" destId="{45284A09-7903-4278-8821-5AE19B2D21BF}" srcOrd="1" destOrd="0" presId="urn:microsoft.com/office/officeart/2005/8/layout/cycle2"/>
    <dgm:cxn modelId="{8439A309-4767-4006-99AA-C933255E07DA}" type="presOf" srcId="{50BCF1B1-481B-4CAD-91AA-3ADB19DB6953}" destId="{0EFB2BE4-CA84-46AB-9C9F-4CA0141B3586}" srcOrd="0" destOrd="0" presId="urn:microsoft.com/office/officeart/2005/8/layout/cycle2"/>
    <dgm:cxn modelId="{7D77487A-FE87-4B63-924D-057AAD03D33E}" srcId="{4BC3F3B3-8E2A-46AB-89DC-A4F835E4F44C}" destId="{B45354EA-B344-4AE3-BF1F-3506E66A1A59}" srcOrd="0" destOrd="0" parTransId="{B84C15BD-519D-43D3-A08F-0ECDF32A309B}" sibTransId="{DFDFFF30-8BCA-44EB-894B-C26A131FDC90}"/>
    <dgm:cxn modelId="{32E08E82-0653-437E-8DCB-F1663BAE19A9}" type="presOf" srcId="{4BC3F3B3-8E2A-46AB-89DC-A4F835E4F44C}" destId="{A31A5709-0018-40D2-8D03-144785588189}" srcOrd="0" destOrd="0" presId="urn:microsoft.com/office/officeart/2005/8/layout/cycle2"/>
    <dgm:cxn modelId="{40DA5C1B-97D0-4C0D-A246-64238BF0D9A0}" type="presOf" srcId="{1183DC03-3D4D-4E73-BDA1-1289C1AC0BA0}" destId="{AD268BF5-7350-43C4-934C-20EE6988A3A8}" srcOrd="0" destOrd="0" presId="urn:microsoft.com/office/officeart/2005/8/layout/cycle2"/>
    <dgm:cxn modelId="{D5D9FDEA-E9F8-4E22-B00D-3BD22D65F8AC}" type="presOf" srcId="{666B250A-7549-47C5-96E6-BB4A3D4F0F90}" destId="{3ABCB76C-5D10-4932-AB84-86FA8DEE2CDD}" srcOrd="1" destOrd="0" presId="urn:microsoft.com/office/officeart/2005/8/layout/cycle2"/>
    <dgm:cxn modelId="{67F5F721-B0DB-4D06-8E23-DA0B1573AEEE}" type="presOf" srcId="{25E0E8C5-1F51-4F9A-AF74-0D3141D6DFCA}" destId="{20DEF5DA-9001-4577-9DD9-D22223CF64D5}" srcOrd="0" destOrd="0" presId="urn:microsoft.com/office/officeart/2005/8/layout/cycle2"/>
    <dgm:cxn modelId="{97AD2311-2D0F-464B-9CD0-4B2A825F3C61}" type="presOf" srcId="{666B250A-7549-47C5-96E6-BB4A3D4F0F90}" destId="{B33FDAED-2344-48C8-88CC-2A8CF3560760}" srcOrd="0" destOrd="0" presId="urn:microsoft.com/office/officeart/2005/8/layout/cycle2"/>
    <dgm:cxn modelId="{3E8A5DB3-DC69-443D-B20A-2B39AC7336A9}" type="presOf" srcId="{5B649DD1-A0D1-4CCB-9562-9E50E87AB0CD}" destId="{84AFBF05-AECE-4A78-911B-20ECDF9BAF3E}" srcOrd="0" destOrd="0" presId="urn:microsoft.com/office/officeart/2005/8/layout/cycle2"/>
    <dgm:cxn modelId="{420B3091-3DF5-4BB0-88BA-DA5670FB004A}" type="presOf" srcId="{7EE845D5-7829-4966-81F5-B503CDC69358}" destId="{1004C4B6-0826-45DE-BF70-C7729CCAA8C7}" srcOrd="1" destOrd="0" presId="urn:microsoft.com/office/officeart/2005/8/layout/cycle2"/>
    <dgm:cxn modelId="{BF38D000-56F3-4CE1-9217-A7D85A65CA9E}" type="presOf" srcId="{1183DC03-3D4D-4E73-BDA1-1289C1AC0BA0}" destId="{97217146-6C7A-4868-8E1C-66EC17C5FCA4}" srcOrd="1" destOrd="0" presId="urn:microsoft.com/office/officeart/2005/8/layout/cycle2"/>
    <dgm:cxn modelId="{4A1EE5CD-632F-4BCF-A180-CEA9057128C8}" srcId="{4BC3F3B3-8E2A-46AB-89DC-A4F835E4F44C}" destId="{EAAC701A-4173-4DD2-9AC8-C99E6CCE21AD}" srcOrd="1" destOrd="0" parTransId="{1D744C99-6AD1-43A9-A0FC-07B68B1573CA}" sibTransId="{E1701563-C272-4A5B-B034-B875C2383405}"/>
    <dgm:cxn modelId="{629FA7FD-4F10-4616-B282-A68CCEE0F0C3}" type="presOf" srcId="{E1701563-C272-4A5B-B034-B875C2383405}" destId="{DDA357EF-D727-4E77-9448-B4C982E518D6}" srcOrd="0" destOrd="0" presId="urn:microsoft.com/office/officeart/2005/8/layout/cycle2"/>
    <dgm:cxn modelId="{A81878E5-19A3-4AF1-AA0C-626E480A040C}" srcId="{4BC3F3B3-8E2A-46AB-89DC-A4F835E4F44C}" destId="{25E0E8C5-1F51-4F9A-AF74-0D3141D6DFCA}" srcOrd="3" destOrd="0" parTransId="{0D6470E7-B032-4518-BC67-B04AFE412F35}" sibTransId="{B2076DD1-15E1-4BEE-AB7B-0D3ABE9B11A2}"/>
    <dgm:cxn modelId="{C846B620-1C17-4148-8EB2-CC8A7AF8F62A}" srcId="{4BC3F3B3-8E2A-46AB-89DC-A4F835E4F44C}" destId="{50BCF1B1-481B-4CAD-91AA-3ADB19DB6953}" srcOrd="5" destOrd="0" parTransId="{55C94EBD-0CEC-4F90-B18C-83BBC7E89C17}" sibTransId="{7EE845D5-7829-4966-81F5-B503CDC69358}"/>
    <dgm:cxn modelId="{E752EB76-4256-4F11-8123-0F2EC15FF8F6}" type="presParOf" srcId="{A31A5709-0018-40D2-8D03-144785588189}" destId="{E38EE79F-7ED4-48F1-A81A-F41B4799C558}" srcOrd="0" destOrd="0" presId="urn:microsoft.com/office/officeart/2005/8/layout/cycle2"/>
    <dgm:cxn modelId="{4E4B4362-A464-40A8-AA25-46153DB2D572}" type="presParOf" srcId="{A31A5709-0018-40D2-8D03-144785588189}" destId="{268A8F68-24CD-44D2-959F-B0F34BFB2762}" srcOrd="1" destOrd="0" presId="urn:microsoft.com/office/officeart/2005/8/layout/cycle2"/>
    <dgm:cxn modelId="{4F890017-CD1C-4E4A-97AE-58B293162E1E}" type="presParOf" srcId="{268A8F68-24CD-44D2-959F-B0F34BFB2762}" destId="{2BE02358-03A0-422C-AAF3-3E2F7FADA0B8}" srcOrd="0" destOrd="0" presId="urn:microsoft.com/office/officeart/2005/8/layout/cycle2"/>
    <dgm:cxn modelId="{E7D6F5D1-17C7-46F3-A86B-94B2ED91C4E5}" type="presParOf" srcId="{A31A5709-0018-40D2-8D03-144785588189}" destId="{DCB4F85A-0D5A-4A09-809A-E5E3631683A0}" srcOrd="2" destOrd="0" presId="urn:microsoft.com/office/officeart/2005/8/layout/cycle2"/>
    <dgm:cxn modelId="{81AE54D8-677D-4723-A047-7CF5F99FB3E4}" type="presParOf" srcId="{A31A5709-0018-40D2-8D03-144785588189}" destId="{DDA357EF-D727-4E77-9448-B4C982E518D6}" srcOrd="3" destOrd="0" presId="urn:microsoft.com/office/officeart/2005/8/layout/cycle2"/>
    <dgm:cxn modelId="{8633EC5A-99CC-4F23-926F-670F54BF15BE}" type="presParOf" srcId="{DDA357EF-D727-4E77-9448-B4C982E518D6}" destId="{01F052ED-9FDB-4F37-B110-4E5E064AE392}" srcOrd="0" destOrd="0" presId="urn:microsoft.com/office/officeart/2005/8/layout/cycle2"/>
    <dgm:cxn modelId="{1138FCD9-55E3-4928-A8A9-8682E20CB698}" type="presParOf" srcId="{A31A5709-0018-40D2-8D03-144785588189}" destId="{FCA81964-E49F-4770-8715-733423B90E76}" srcOrd="4" destOrd="0" presId="urn:microsoft.com/office/officeart/2005/8/layout/cycle2"/>
    <dgm:cxn modelId="{07605C84-2584-4DC3-8395-DCD4249DF56F}" type="presParOf" srcId="{A31A5709-0018-40D2-8D03-144785588189}" destId="{B33FDAED-2344-48C8-88CC-2A8CF3560760}" srcOrd="5" destOrd="0" presId="urn:microsoft.com/office/officeart/2005/8/layout/cycle2"/>
    <dgm:cxn modelId="{BB72EB4A-15BC-441C-86D3-6F0BE25CD9FB}" type="presParOf" srcId="{B33FDAED-2344-48C8-88CC-2A8CF3560760}" destId="{3ABCB76C-5D10-4932-AB84-86FA8DEE2CDD}" srcOrd="0" destOrd="0" presId="urn:microsoft.com/office/officeart/2005/8/layout/cycle2"/>
    <dgm:cxn modelId="{1A92E74D-C8A5-4097-BFBE-E20692E2E8A9}" type="presParOf" srcId="{A31A5709-0018-40D2-8D03-144785588189}" destId="{20DEF5DA-9001-4577-9DD9-D22223CF64D5}" srcOrd="6" destOrd="0" presId="urn:microsoft.com/office/officeart/2005/8/layout/cycle2"/>
    <dgm:cxn modelId="{7D4FAEB3-67BF-49E9-BA3E-BF029869FED4}" type="presParOf" srcId="{A31A5709-0018-40D2-8D03-144785588189}" destId="{24C83F3A-6139-4AFC-A1B5-A1C21D80A87B}" srcOrd="7" destOrd="0" presId="urn:microsoft.com/office/officeart/2005/8/layout/cycle2"/>
    <dgm:cxn modelId="{FC922177-8472-4C84-932B-C7F4D17251F5}" type="presParOf" srcId="{24C83F3A-6139-4AFC-A1B5-A1C21D80A87B}" destId="{45284A09-7903-4278-8821-5AE19B2D21BF}" srcOrd="0" destOrd="0" presId="urn:microsoft.com/office/officeart/2005/8/layout/cycle2"/>
    <dgm:cxn modelId="{95E95D04-2290-466D-AC1D-81106CE30697}" type="presParOf" srcId="{A31A5709-0018-40D2-8D03-144785588189}" destId="{84AFBF05-AECE-4A78-911B-20ECDF9BAF3E}" srcOrd="8" destOrd="0" presId="urn:microsoft.com/office/officeart/2005/8/layout/cycle2"/>
    <dgm:cxn modelId="{4D7E83DE-CE3D-4F47-957D-6B32B871338B}" type="presParOf" srcId="{A31A5709-0018-40D2-8D03-144785588189}" destId="{AD268BF5-7350-43C4-934C-20EE6988A3A8}" srcOrd="9" destOrd="0" presId="urn:microsoft.com/office/officeart/2005/8/layout/cycle2"/>
    <dgm:cxn modelId="{5AD1469C-448F-4860-BD9C-BC5FF82ADF79}" type="presParOf" srcId="{AD268BF5-7350-43C4-934C-20EE6988A3A8}" destId="{97217146-6C7A-4868-8E1C-66EC17C5FCA4}" srcOrd="0" destOrd="0" presId="urn:microsoft.com/office/officeart/2005/8/layout/cycle2"/>
    <dgm:cxn modelId="{5FD23281-675A-4EFF-A8A5-B8918B633813}" type="presParOf" srcId="{A31A5709-0018-40D2-8D03-144785588189}" destId="{0EFB2BE4-CA84-46AB-9C9F-4CA0141B3586}" srcOrd="10" destOrd="0" presId="urn:microsoft.com/office/officeart/2005/8/layout/cycle2"/>
    <dgm:cxn modelId="{A77DAF18-3D84-4DC6-BE18-33BE90AA2ED0}" type="presParOf" srcId="{A31A5709-0018-40D2-8D03-144785588189}" destId="{26B873FB-FCDF-496F-A354-0836B4632F71}" srcOrd="11" destOrd="0" presId="urn:microsoft.com/office/officeart/2005/8/layout/cycle2"/>
    <dgm:cxn modelId="{9DE4C792-9D46-4CA8-A8AB-87CA8A3D9A55}" type="presParOf" srcId="{26B873FB-FCDF-496F-A354-0836B4632F71}" destId="{1004C4B6-0826-45DE-BF70-C7729CCAA8C7}" srcOrd="0" destOrd="0" presId="urn:microsoft.com/office/officeart/2005/8/layout/cycle2"/>
  </dgm:cxnLst>
  <dgm:bg/>
  <dgm:whole>
    <a:ln w="28575"/>
  </dgm:whole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25.04.2015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95389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25.04.2015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619137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25.04.2015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19446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25.04.2015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870402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25.04.2015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098864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25.04.2015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302645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25.04.2015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143964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25.04.2015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267339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25.04.2015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744860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25.04.2015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772015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25.04.2015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193147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89A218-1BD9-44B7-AD25-60C2204205A7}" type="datetimeFigureOut">
              <a:rPr lang="ru-RU" smtClean="0"/>
              <a:pPr/>
              <a:t>25.04.2015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461779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13" Type="http://schemas.openxmlformats.org/officeDocument/2006/relationships/hyperlink" Target="http://gimnaziapushkin.edusite.ru/pasport/photo/b2f53e6c-827e-44e0-ac15-313e04783d3f.jpg" TargetMode="External"/><Relationship Id="rId3" Type="http://schemas.openxmlformats.org/officeDocument/2006/relationships/hyperlink" Target="http://gimnaziapushkin.edusite.ru/pasport/photo/797c344e-261c-4b6e-b693-662bfb15cd5b.jpg" TargetMode="External"/><Relationship Id="rId7" Type="http://schemas.openxmlformats.org/officeDocument/2006/relationships/hyperlink" Target="http://gimnaziapushkin.edusite.ru/pasport/photo/78b0368a-598f-465c-bd66-d9534e9d5e97.jpg" TargetMode="External"/><Relationship Id="rId12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11" Type="http://schemas.openxmlformats.org/officeDocument/2006/relationships/hyperlink" Target="http://gimnaziapushkin.edusite.ru/pasport/photo/c929b4d1-6ed5-4366-ad91-b15eda7ed700.jpg" TargetMode="External"/><Relationship Id="rId5" Type="http://schemas.openxmlformats.org/officeDocument/2006/relationships/hyperlink" Target="http://gimnaziapushkin.edusite.ru/pasport/photo/c368f098-8427-4c34-b301-751a1b8b9b4e.jpg" TargetMode="External"/><Relationship Id="rId10" Type="http://schemas.openxmlformats.org/officeDocument/2006/relationships/image" Target="../media/image7.jpeg"/><Relationship Id="rId4" Type="http://schemas.openxmlformats.org/officeDocument/2006/relationships/image" Target="../media/image4.jpeg"/><Relationship Id="rId9" Type="http://schemas.openxmlformats.org/officeDocument/2006/relationships/hyperlink" Target="http://gimnaziapushkin.edusite.ru/pasport/photo/4f942703-8670-4cd9-8255-b7e549219a0c.jpg" TargetMode="External"/><Relationship Id="rId14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4946904" y="176211"/>
            <a:ext cx="3997659" cy="1200329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r>
              <a:rPr lang="ru-RU" i="1" dirty="0" smtClean="0">
                <a:ln w="0"/>
                <a:latin typeface="Arial" pitchFamily="34" charset="0"/>
                <a:ea typeface="Tahoma" panose="020B0604030504040204" pitchFamily="34" charset="0"/>
                <a:cs typeface="Arial" pitchFamily="34" charset="0"/>
              </a:rPr>
              <a:t>Даже в обществе двух человек я</a:t>
            </a:r>
          </a:p>
          <a:p>
            <a:r>
              <a:rPr lang="ru-RU" i="1" dirty="0" smtClean="0">
                <a:ln w="0"/>
                <a:latin typeface="Arial" pitchFamily="34" charset="0"/>
                <a:ea typeface="Tahoma" panose="020B0604030504040204" pitchFamily="34" charset="0"/>
                <a:cs typeface="Arial" pitchFamily="34" charset="0"/>
              </a:rPr>
              <a:t> непременно найду, чему у них поучиться.</a:t>
            </a:r>
          </a:p>
          <a:p>
            <a:pPr algn="r"/>
            <a:r>
              <a:rPr lang="ru-RU" i="1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itchFamily="34" charset="0"/>
                <a:ea typeface="Tahoma" panose="020B0604030504040204" pitchFamily="34" charset="0"/>
                <a:cs typeface="Arial" pitchFamily="34" charset="0"/>
              </a:rPr>
              <a:t>Конфуций</a:t>
            </a:r>
            <a:endParaRPr lang="ru-RU" i="1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rial" pitchFamily="34" charset="0"/>
              <a:ea typeface="Tahoma" panose="020B0604030504040204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126848" y="1970201"/>
            <a:ext cx="4809762" cy="1446550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 algn="ctr"/>
            <a:r>
              <a:rPr lang="ru-RU" i="1" dirty="0" err="1" smtClean="0">
                <a:ln w="0"/>
                <a:latin typeface="Arial" pitchFamily="34" charset="0"/>
                <a:ea typeface="Tahoma" panose="020B0604030504040204" pitchFamily="34" charset="0"/>
                <a:cs typeface="Arial" pitchFamily="34" charset="0"/>
              </a:rPr>
              <a:t>Барданова</a:t>
            </a:r>
            <a:r>
              <a:rPr lang="ru-RU" i="1" dirty="0" smtClean="0">
                <a:ln w="0"/>
                <a:latin typeface="Arial" pitchFamily="34" charset="0"/>
                <a:ea typeface="Tahoma" panose="020B0604030504040204" pitchFamily="34" charset="0"/>
                <a:cs typeface="Arial" pitchFamily="34" charset="0"/>
              </a:rPr>
              <a:t> Наталья Валерьевна</a:t>
            </a:r>
          </a:p>
          <a:p>
            <a:pPr algn="ctr"/>
            <a:r>
              <a:rPr lang="ru-RU" sz="1400" i="1" dirty="0" smtClean="0">
                <a:ln w="0"/>
                <a:latin typeface="Arial" pitchFamily="34" charset="0"/>
                <a:ea typeface="Tahoma" panose="020B0604030504040204" pitchFamily="34" charset="0"/>
                <a:cs typeface="Arial" pitchFamily="34" charset="0"/>
              </a:rPr>
              <a:t>учитель русского языка и литературы </a:t>
            </a:r>
            <a:endParaRPr lang="ru-RU" sz="1400" i="1" dirty="0" smtClean="0">
              <a:ln w="0"/>
              <a:latin typeface="Arial" pitchFamily="34" charset="0"/>
              <a:ea typeface="Tahoma" panose="020B0604030504040204" pitchFamily="34" charset="0"/>
              <a:cs typeface="Arial" pitchFamily="34" charset="0"/>
            </a:endParaRPr>
          </a:p>
          <a:p>
            <a:pPr algn="ctr"/>
            <a:r>
              <a:rPr lang="ru-RU" sz="1400" i="1" dirty="0" smtClean="0">
                <a:ln w="0"/>
                <a:latin typeface="Arial" pitchFamily="34" charset="0"/>
                <a:ea typeface="Tahoma" panose="020B0604030504040204" pitchFamily="34" charset="0"/>
                <a:cs typeface="Arial" pitchFamily="34" charset="0"/>
              </a:rPr>
              <a:t>МБОУ </a:t>
            </a:r>
            <a:r>
              <a:rPr lang="ru-RU" sz="1400" i="1" dirty="0" smtClean="0">
                <a:ln w="0"/>
                <a:latin typeface="Arial" pitchFamily="34" charset="0"/>
                <a:ea typeface="Tahoma" panose="020B0604030504040204" pitchFamily="34" charset="0"/>
                <a:cs typeface="Arial" pitchFamily="34" charset="0"/>
              </a:rPr>
              <a:t>«</a:t>
            </a:r>
            <a:r>
              <a:rPr lang="ru-RU" sz="1400" i="1" dirty="0" err="1" smtClean="0">
                <a:ln w="0"/>
                <a:latin typeface="Arial" pitchFamily="34" charset="0"/>
                <a:ea typeface="Tahoma" panose="020B0604030504040204" pitchFamily="34" charset="0"/>
                <a:cs typeface="Arial" pitchFamily="34" charset="0"/>
              </a:rPr>
              <a:t>Шахунская</a:t>
            </a:r>
            <a:r>
              <a:rPr lang="ru-RU" sz="1400" i="1" dirty="0" smtClean="0">
                <a:ln w="0"/>
                <a:latin typeface="Arial" pitchFamily="34" charset="0"/>
                <a:ea typeface="Tahoma" panose="020B0604030504040204" pitchFamily="34" charset="0"/>
                <a:cs typeface="Arial" pitchFamily="34" charset="0"/>
              </a:rPr>
              <a:t> гимназия имени А. С. Пушкина»</a:t>
            </a:r>
          </a:p>
          <a:p>
            <a:pPr algn="ctr"/>
            <a:r>
              <a:rPr lang="ru-RU" sz="1400" i="1" dirty="0" smtClean="0">
                <a:ln w="0"/>
                <a:latin typeface="Arial" pitchFamily="34" charset="0"/>
                <a:ea typeface="Tahoma" panose="020B0604030504040204" pitchFamily="34" charset="0"/>
                <a:cs typeface="Arial" pitchFamily="34" charset="0"/>
              </a:rPr>
              <a:t>Стаж работы 17 лет</a:t>
            </a:r>
          </a:p>
          <a:p>
            <a:pPr algn="ctr"/>
            <a:r>
              <a:rPr lang="ru-RU" sz="1400" i="1" dirty="0" smtClean="0">
                <a:ln w="0"/>
                <a:latin typeface="Arial" pitchFamily="34" charset="0"/>
                <a:ea typeface="Tahoma" panose="020B0604030504040204" pitchFamily="34" charset="0"/>
                <a:cs typeface="Arial" pitchFamily="34" charset="0"/>
              </a:rPr>
              <a:t>Высшая категория </a:t>
            </a:r>
          </a:p>
          <a:p>
            <a:pPr algn="ctr"/>
            <a:r>
              <a:rPr lang="ru-RU" sz="1400" i="1" dirty="0" smtClean="0">
                <a:ln w="0"/>
                <a:latin typeface="Arial" pitchFamily="34" charset="0"/>
                <a:ea typeface="Tahoma" panose="020B0604030504040204" pitchFamily="34" charset="0"/>
                <a:cs typeface="Arial" pitchFamily="34" charset="0"/>
              </a:rPr>
              <a:t>Призёр окружного конкурса «Учитель года - 2010»</a:t>
            </a:r>
            <a:endParaRPr lang="ru-RU" sz="1400" i="1" dirty="0">
              <a:ln w="0"/>
              <a:latin typeface="Arial" pitchFamily="34" charset="0"/>
              <a:ea typeface="Tahoma" panose="020B0604030504040204" pitchFamily="34" charset="0"/>
              <a:cs typeface="Arial" pitchFamily="34" charset="0"/>
            </a:endParaRPr>
          </a:p>
        </p:txBody>
      </p:sp>
      <p:pic>
        <p:nvPicPr>
          <p:cNvPr id="1026" name="Picture 2" descr="C:\Users\Андрей\Desktop\Барданова Н. В. калейдоскоп  метод идей\фото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43291" y="1473098"/>
            <a:ext cx="1591761" cy="233153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2552666071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062" y="0"/>
            <a:ext cx="9139938" cy="68580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329184" y="473015"/>
            <a:ext cx="859535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ctr"/>
            <a:r>
              <a:rPr lang="ru-RU" sz="2000" i="1" dirty="0" smtClean="0">
                <a:latin typeface="Arial" pitchFamily="34" charset="0"/>
                <a:cs typeface="Arial" pitchFamily="34" charset="0"/>
              </a:rPr>
              <a:t>Учителя МБОУ «Гимназия» - победители приоритетного национального проекта «Образование», конкурса «Учитель года»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05353" y="5310683"/>
            <a:ext cx="2526383" cy="4462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/>
            <a:r>
              <a:rPr lang="ru-RU" sz="1200" i="1" dirty="0" smtClean="0">
                <a:latin typeface="Arial" pitchFamily="34" charset="0"/>
                <a:cs typeface="Arial" pitchFamily="34" charset="0"/>
              </a:rPr>
              <a:t>            </a:t>
            </a:r>
            <a:r>
              <a:rPr lang="ru-RU" sz="1100" i="1" dirty="0" err="1" smtClean="0">
                <a:latin typeface="Arial" pitchFamily="34" charset="0"/>
                <a:cs typeface="Arial" pitchFamily="34" charset="0"/>
              </a:rPr>
              <a:t>Держурина</a:t>
            </a:r>
            <a:r>
              <a:rPr lang="ru-RU" sz="1100" i="1" dirty="0" smtClean="0">
                <a:latin typeface="Arial" pitchFamily="34" charset="0"/>
                <a:cs typeface="Arial" pitchFamily="34" charset="0"/>
              </a:rPr>
              <a:t> Е. Н. </a:t>
            </a:r>
          </a:p>
          <a:p>
            <a:pPr marL="342900" indent="-342900"/>
            <a:r>
              <a:rPr lang="ru-RU" sz="1100" i="1" dirty="0" smtClean="0">
                <a:latin typeface="Arial" pitchFamily="34" charset="0"/>
                <a:cs typeface="Arial" pitchFamily="34" charset="0"/>
              </a:rPr>
              <a:t>         победитель ПНПО 2009 года</a:t>
            </a:r>
          </a:p>
        </p:txBody>
      </p:sp>
      <p:pic>
        <p:nvPicPr>
          <p:cNvPr id="3074" name="Picture 2" descr="&lt;b&gt;Держурина Елена Николаевна&lt;/b&gt;&lt;br&gt;учитель английского языка&lt;br&gt;высшая категория&lt;br&gt;Преподаваемые дисциплины: английский язык&lt;br&gt;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96337" y="3883843"/>
            <a:ext cx="1235768" cy="123576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076" name="Picture 4" descr="&lt;b&gt;Тихомирова Ольга Сергеевна&lt;/b&gt;&lt;br&gt;учитель русского языка и литературы&lt;br&gt;высшая категория&lt;br&gt;Преподаваемые дисциплины: русский язык,  литература&lt;br&gt;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974008" y="3894621"/>
            <a:ext cx="1143000" cy="12763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078" name="Picture 6" descr="&lt;b&gt;Мухачева Юлия Павловна&lt;/b&gt;&lt;br&gt;учитель английского языка&lt;br&gt;первая категория&lt;br&gt;Преподаваемые дисциплины: английский язык, литература&lt;br&gt;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952878" y="3902513"/>
            <a:ext cx="1201308" cy="122133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080" name="Picture 8" descr="&lt;b&gt;Мамутина Наталья Александровна&lt;/b&gt;&lt;br&gt;учитель начальных классов&lt;br&gt;высшая категория&lt;br&gt;">
            <a:hlinkClick r:id="rId9"/>
          </p:cNvPr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4094059" y="1221499"/>
            <a:ext cx="995614" cy="14934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082" name="Picture 10" descr="&lt;b&gt;Бармина Светлана Викторовна&lt;/b&gt;&lt;br&gt;учитель начальных классов&lt;br&gt;высшая категория&lt;br&gt;">
            <a:hlinkClick r:id="rId11"/>
          </p:cNvPr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1023984" y="1272499"/>
            <a:ext cx="998537" cy="149780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084" name="Picture 12" descr="&lt;b&gt;Гусева Ирина Викторовна&lt;/b&gt;&lt;br&gt;учитель начальных классов&lt;br&gt;высшая категория&lt;br&gt;">
            <a:hlinkClick r:id="rId13"/>
          </p:cNvPr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6990388" y="1221964"/>
            <a:ext cx="1059663" cy="148352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2" name="Прямоугольник 11"/>
          <p:cNvSpPr/>
          <p:nvPr/>
        </p:nvSpPr>
        <p:spPr>
          <a:xfrm>
            <a:off x="470725" y="2783327"/>
            <a:ext cx="2196841" cy="4462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/>
            <a:r>
              <a:rPr lang="ru-RU" sz="1200" i="1" dirty="0" smtClean="0">
                <a:latin typeface="Arial" pitchFamily="34" charset="0"/>
                <a:cs typeface="Arial" pitchFamily="34" charset="0"/>
              </a:rPr>
              <a:t>             </a:t>
            </a:r>
            <a:r>
              <a:rPr lang="ru-RU" sz="1100" i="1" dirty="0" err="1" smtClean="0">
                <a:latin typeface="Arial" pitchFamily="34" charset="0"/>
                <a:cs typeface="Arial" pitchFamily="34" charset="0"/>
              </a:rPr>
              <a:t>Бармина</a:t>
            </a:r>
            <a:r>
              <a:rPr lang="ru-RU" sz="1100" i="1" dirty="0" smtClean="0">
                <a:latin typeface="Arial" pitchFamily="34" charset="0"/>
                <a:cs typeface="Arial" pitchFamily="34" charset="0"/>
              </a:rPr>
              <a:t> С. В. </a:t>
            </a:r>
          </a:p>
          <a:p>
            <a:pPr marL="342900" indent="-342900"/>
            <a:r>
              <a:rPr lang="ru-RU" sz="1100" i="1" dirty="0" smtClean="0">
                <a:latin typeface="Arial" pitchFamily="34" charset="0"/>
                <a:cs typeface="Arial" pitchFamily="34" charset="0"/>
              </a:rPr>
              <a:t>победитель ПНПО 2009 года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3562151" y="2771732"/>
            <a:ext cx="2433296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/>
            <a:r>
              <a:rPr lang="ru-RU" sz="1100" i="1" dirty="0" smtClean="0">
                <a:latin typeface="Arial" pitchFamily="34" charset="0"/>
                <a:cs typeface="Arial" pitchFamily="34" charset="0"/>
              </a:rPr>
              <a:t>             </a:t>
            </a:r>
            <a:r>
              <a:rPr lang="ru-RU" sz="1100" i="1" dirty="0" err="1" smtClean="0">
                <a:latin typeface="Arial" pitchFamily="34" charset="0"/>
                <a:cs typeface="Arial" pitchFamily="34" charset="0"/>
              </a:rPr>
              <a:t>Мамутина</a:t>
            </a:r>
            <a:r>
              <a:rPr lang="ru-RU" sz="1100" i="1" dirty="0" smtClean="0">
                <a:latin typeface="Arial" pitchFamily="34" charset="0"/>
                <a:cs typeface="Arial" pitchFamily="34" charset="0"/>
              </a:rPr>
              <a:t> Н. А.</a:t>
            </a:r>
          </a:p>
          <a:p>
            <a:pPr marL="342900" indent="-342900"/>
            <a:r>
              <a:rPr lang="ru-RU" sz="1100" i="1" dirty="0" smtClean="0">
                <a:latin typeface="Arial" pitchFamily="34" charset="0"/>
                <a:cs typeface="Arial" pitchFamily="34" charset="0"/>
              </a:rPr>
              <a:t>победитель окружного конкурса «Учитель года 2013»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3158357" y="5304495"/>
            <a:ext cx="2478872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/>
            <a:r>
              <a:rPr lang="ru-RU" sz="1200" i="1" dirty="0" smtClean="0">
                <a:latin typeface="Arial" pitchFamily="34" charset="0"/>
                <a:cs typeface="Arial" pitchFamily="34" charset="0"/>
              </a:rPr>
              <a:t>                </a:t>
            </a:r>
            <a:r>
              <a:rPr lang="ru-RU" sz="1100" i="1" dirty="0" smtClean="0">
                <a:latin typeface="Arial" pitchFamily="34" charset="0"/>
                <a:cs typeface="Arial" pitchFamily="34" charset="0"/>
              </a:rPr>
              <a:t>Тихомирова О. С. </a:t>
            </a:r>
          </a:p>
          <a:p>
            <a:pPr marL="342900" indent="-342900"/>
            <a:r>
              <a:rPr lang="ru-RU" sz="1100" i="1" dirty="0" smtClean="0">
                <a:latin typeface="Arial" pitchFamily="34" charset="0"/>
                <a:cs typeface="Arial" pitchFamily="34" charset="0"/>
              </a:rPr>
              <a:t>           победитель окружного           конкурса «Дебют 2012»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6419653" y="2769722"/>
            <a:ext cx="2724347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/>
            <a:r>
              <a:rPr lang="ru-RU" sz="1200" i="1" dirty="0" smtClean="0">
                <a:latin typeface="Arial" pitchFamily="34" charset="0"/>
                <a:cs typeface="Arial" pitchFamily="34" charset="0"/>
              </a:rPr>
              <a:t>               </a:t>
            </a:r>
            <a:r>
              <a:rPr lang="ru-RU" sz="1100" i="1" dirty="0" smtClean="0">
                <a:latin typeface="Arial" pitchFamily="34" charset="0"/>
                <a:cs typeface="Arial" pitchFamily="34" charset="0"/>
              </a:rPr>
              <a:t>Гусева И. В. </a:t>
            </a:r>
          </a:p>
          <a:p>
            <a:pPr marL="342900" indent="-342900"/>
            <a:r>
              <a:rPr lang="ru-RU" sz="1100" i="1" dirty="0" smtClean="0">
                <a:latin typeface="Arial" pitchFamily="34" charset="0"/>
                <a:cs typeface="Arial" pitchFamily="34" charset="0"/>
              </a:rPr>
              <a:t>призёр в областном этапа конкурса «Учитель года Нижегородской области 2012»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5967165" y="5235962"/>
            <a:ext cx="2931737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/>
            <a:r>
              <a:rPr lang="ru-RU" sz="1100" i="1" dirty="0" smtClean="0">
                <a:latin typeface="Arial" pitchFamily="34" charset="0"/>
                <a:cs typeface="Arial" pitchFamily="34" charset="0"/>
              </a:rPr>
              <a:t>                             </a:t>
            </a:r>
            <a:r>
              <a:rPr lang="ru-RU" sz="1100" i="1" dirty="0" err="1" smtClean="0">
                <a:latin typeface="Arial" pitchFamily="34" charset="0"/>
                <a:cs typeface="Arial" pitchFamily="34" charset="0"/>
              </a:rPr>
              <a:t>Мухачёва</a:t>
            </a:r>
            <a:r>
              <a:rPr lang="ru-RU" sz="1100" i="1" dirty="0" smtClean="0">
                <a:latin typeface="Arial" pitchFamily="34" charset="0"/>
                <a:cs typeface="Arial" pitchFamily="34" charset="0"/>
              </a:rPr>
              <a:t> Ю. П.</a:t>
            </a:r>
          </a:p>
          <a:p>
            <a:pPr marL="342900" indent="-342900"/>
            <a:r>
              <a:rPr lang="ru-RU" sz="1100" i="1" dirty="0" smtClean="0">
                <a:latin typeface="Arial" pitchFamily="34" charset="0"/>
                <a:cs typeface="Arial" pitchFamily="34" charset="0"/>
              </a:rPr>
              <a:t>                       победитель  окружного     конкурса«Учитель года 2015»</a:t>
            </a:r>
          </a:p>
        </p:txBody>
      </p:sp>
    </p:spTree>
    <p:extLst>
      <p:ext uri="{BB962C8B-B14F-4D97-AF65-F5344CB8AC3E}">
        <p14:creationId xmlns:p14="http://schemas.microsoft.com/office/powerpoint/2010/main" xmlns="" val="2333666259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39938" cy="68580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347472" y="719903"/>
            <a:ext cx="859535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ctr"/>
            <a:r>
              <a:rPr lang="ru-RU" sz="2000" i="1" dirty="0" smtClean="0">
                <a:latin typeface="Arial" pitchFamily="34" charset="0"/>
                <a:cs typeface="Arial" pitchFamily="34" charset="0"/>
              </a:rPr>
              <a:t>Методическое объединение учителей русского языка и литературы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3" name="Схема 12"/>
          <p:cNvGraphicFramePr/>
          <p:nvPr/>
        </p:nvGraphicFramePr>
        <p:xfrm>
          <a:off x="612742" y="1225485"/>
          <a:ext cx="7805393" cy="47888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xmlns="" val="2333666259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329184" y="473015"/>
            <a:ext cx="859535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ctr"/>
            <a:r>
              <a:rPr lang="ru-RU" i="1" dirty="0" smtClean="0">
                <a:latin typeface="Arial" pitchFamily="34" charset="0"/>
                <a:cs typeface="Arial" pitchFamily="34" charset="0"/>
              </a:rPr>
              <a:t>Курсы повышения квалификации «Организация проектно-дифференцированного обучения в условиях внедрения ФГОС ООО»</a:t>
            </a:r>
            <a:endParaRPr lang="ru-RU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713497" y="4062953"/>
            <a:ext cx="381137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/>
            <a:r>
              <a:rPr lang="ru-RU" sz="1400" i="1" dirty="0" smtClean="0">
                <a:latin typeface="Arial" pitchFamily="34" charset="0"/>
                <a:cs typeface="Arial" pitchFamily="34" charset="0"/>
              </a:rPr>
              <a:t>Защита проектного модуля </a:t>
            </a:r>
          </a:p>
          <a:p>
            <a:pPr marL="342900" indent="-342900"/>
            <a:r>
              <a:rPr lang="ru-RU" sz="1400" i="1" dirty="0" smtClean="0">
                <a:latin typeface="Arial" pitchFamily="34" charset="0"/>
                <a:cs typeface="Arial" pitchFamily="34" charset="0"/>
              </a:rPr>
              <a:t>«Как создать сочинение художественного стиля?»</a:t>
            </a:r>
            <a:endParaRPr lang="ru-RU" sz="1400" i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1" name="Picture 3" descr="C:\Documents and Settings\Андрей\Рабочий стол\презентационные материалы Н. В. Бардановой\ФОТО К ПРЕДСТАВЛЕНИЮ\IMG_0829.jpg"/>
          <p:cNvPicPr>
            <a:picLocks noChangeAspect="1" noChangeArrowheads="1"/>
          </p:cNvPicPr>
          <p:nvPr/>
        </p:nvPicPr>
        <p:blipFill>
          <a:blip r:embed="rId3"/>
          <a:srcRect t="21066" r="20930"/>
          <a:stretch>
            <a:fillRect/>
          </a:stretch>
        </p:blipFill>
        <p:spPr bwMode="auto">
          <a:xfrm>
            <a:off x="996885" y="1461155"/>
            <a:ext cx="3290590" cy="246327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4" name="Рисунок 13" descr="M:\Фото проект\P1020053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39646" y="1432874"/>
            <a:ext cx="3308808" cy="24792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5" name="Прямоугольник 14"/>
          <p:cNvSpPr/>
          <p:nvPr/>
        </p:nvSpPr>
        <p:spPr>
          <a:xfrm>
            <a:off x="4864231" y="4116277"/>
            <a:ext cx="37081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/>
            <a:r>
              <a:rPr lang="ru-RU" sz="1400" i="1" dirty="0" smtClean="0">
                <a:latin typeface="Arial" pitchFamily="34" charset="0"/>
                <a:cs typeface="Arial" pitchFamily="34" charset="0"/>
              </a:rPr>
              <a:t>       Урок-конференция </a:t>
            </a:r>
          </a:p>
          <a:p>
            <a:pPr marL="342900" indent="-342900"/>
            <a:r>
              <a:rPr lang="ru-RU" sz="1400" i="1" dirty="0" smtClean="0">
                <a:latin typeface="Arial" pitchFamily="34" charset="0"/>
                <a:cs typeface="Arial" pitchFamily="34" charset="0"/>
              </a:rPr>
              <a:t>«Почему теорему Пифагора называют сокровищем геометрии?»</a:t>
            </a:r>
            <a:endParaRPr lang="ru-RU" sz="1400" i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33666259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39938" cy="68580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329184" y="473015"/>
            <a:ext cx="859535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ctr"/>
            <a:r>
              <a:rPr lang="ru-RU" sz="2000" i="1" dirty="0" smtClean="0">
                <a:latin typeface="Arial" pitchFamily="34" charset="0"/>
                <a:cs typeface="Arial" pitchFamily="34" charset="0"/>
              </a:rPr>
              <a:t>Современный урок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579909" y="3201814"/>
            <a:ext cx="232842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i="1" dirty="0" err="1" smtClean="0">
                <a:latin typeface="Arial" pitchFamily="34" charset="0"/>
                <a:cs typeface="Arial" pitchFamily="34" charset="0"/>
              </a:rPr>
              <a:t>Барданова</a:t>
            </a:r>
            <a:r>
              <a:rPr lang="ru-RU" sz="1400" i="1" dirty="0" smtClean="0">
                <a:latin typeface="Arial" pitchFamily="34" charset="0"/>
                <a:cs typeface="Arial" pitchFamily="34" charset="0"/>
              </a:rPr>
              <a:t> Н. В.</a:t>
            </a:r>
          </a:p>
          <a:p>
            <a:r>
              <a:rPr lang="ru-RU" sz="1400" i="1" dirty="0" smtClean="0">
                <a:latin typeface="Arial" pitchFamily="34" charset="0"/>
                <a:cs typeface="Arial" pitchFamily="34" charset="0"/>
              </a:rPr>
              <a:t>Нравственные аспекты современной прозы, 11 класс</a:t>
            </a:r>
          </a:p>
        </p:txBody>
      </p:sp>
      <p:pic>
        <p:nvPicPr>
          <p:cNvPr id="10" name="Рисунок 2" descr="C:\Documents and Settings\User\Рабочий стол\СТОЛ\ЗАВУЧ\Гимназия. Семинар\IMG_041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5233" y="1159696"/>
            <a:ext cx="1714512" cy="121526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1" name="Рисунок 1" descr="C:\Documents and Settings\User\Рабочий стол\для Надежды Николаевны\Урок в 3б 2.JPG"/>
          <p:cNvPicPr>
            <a:picLocks noChangeAspect="1" noChangeArrowheads="1"/>
          </p:cNvPicPr>
          <p:nvPr/>
        </p:nvPicPr>
        <p:blipFill>
          <a:blip r:embed="rId4" cstate="print">
            <a:lum bright="10000" contrast="10000"/>
          </a:blip>
          <a:srcRect/>
          <a:stretch>
            <a:fillRect/>
          </a:stretch>
        </p:blipFill>
        <p:spPr bwMode="auto">
          <a:xfrm>
            <a:off x="4632291" y="1168797"/>
            <a:ext cx="1785950" cy="123941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050" name="Picture 2" descr="https://mail.yandex.ru/message_part/DSC07830.JPG?_uid=70893690&amp;name=DSC07830.JPG&amp;hid=1.2&amp;ids=2530000004070651301&amp;no_disposition=y&amp;thumb=y&amp;exif_rotate=y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18213" y="2771015"/>
            <a:ext cx="1715911" cy="13208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2" name="Рисунок 11" descr="C:\Documents and Settings\Гимназия\Рабочий стол\МЛ 2014 - 2015\SAM_0120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63711" y="4637988"/>
            <a:ext cx="1809947" cy="125376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3" name="Рисунок 12" descr="C:\Documents and Settings\Гимназия\Рабочий стол\МЛ 2014 - 2015\DSCN1999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569454" y="2860656"/>
            <a:ext cx="1887907" cy="127771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4" name="Прямоугольник 13"/>
          <p:cNvSpPr/>
          <p:nvPr/>
        </p:nvSpPr>
        <p:spPr>
          <a:xfrm>
            <a:off x="6526647" y="1305316"/>
            <a:ext cx="234397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i="1" dirty="0" err="1" smtClean="0">
                <a:latin typeface="Arial" pitchFamily="34" charset="0"/>
                <a:cs typeface="Arial" pitchFamily="34" charset="0"/>
              </a:rPr>
              <a:t>Мамутина</a:t>
            </a:r>
            <a:r>
              <a:rPr lang="ru-RU" sz="1400" i="1" dirty="0" smtClean="0">
                <a:latin typeface="Arial" pitchFamily="34" charset="0"/>
                <a:cs typeface="Arial" pitchFamily="34" charset="0"/>
              </a:rPr>
              <a:t> Н. А.</a:t>
            </a:r>
          </a:p>
          <a:p>
            <a:r>
              <a:rPr lang="ru-RU" sz="1400" i="1" dirty="0" smtClean="0">
                <a:latin typeface="Arial" pitchFamily="34" charset="0"/>
                <a:cs typeface="Arial" pitchFamily="34" charset="0"/>
              </a:rPr>
              <a:t> Мастер-класс «К.Г. Паустовский «Кот-ворюга», 3б класс</a:t>
            </a:r>
            <a:endParaRPr lang="ru-RU" sz="1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5711952" y="2892475"/>
            <a:ext cx="308152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5015059" y="4821136"/>
            <a:ext cx="325224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i="1" dirty="0" err="1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Антакова</a:t>
            </a:r>
            <a:r>
              <a:rPr lang="ru-RU" sz="1400" i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Т. Ю.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i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Художественная деталь в создании образа героя по произведению Тургенева «Певцы» ,6а класс</a:t>
            </a:r>
            <a:endParaRPr lang="ru-RU" sz="1400" i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2378730" y="1498661"/>
            <a:ext cx="218384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i="1" dirty="0" smtClean="0">
                <a:latin typeface="Arial" pitchFamily="34" charset="0"/>
                <a:cs typeface="Arial" pitchFamily="34" charset="0"/>
              </a:rPr>
              <a:t>Зимина И.В.</a:t>
            </a:r>
          </a:p>
          <a:p>
            <a:r>
              <a:rPr lang="ru-RU" sz="1400" i="1" dirty="0" smtClean="0">
                <a:latin typeface="Arial" pitchFamily="34" charset="0"/>
                <a:cs typeface="Arial" pitchFamily="34" charset="0"/>
              </a:rPr>
              <a:t> «</a:t>
            </a:r>
            <a:r>
              <a:rPr lang="ru-RU" sz="1400" i="1" dirty="0" err="1" smtClean="0">
                <a:latin typeface="Arial" pitchFamily="34" charset="0"/>
                <a:cs typeface="Arial" pitchFamily="34" charset="0"/>
              </a:rPr>
              <a:t>Внетабличное</a:t>
            </a:r>
            <a:r>
              <a:rPr lang="ru-RU" sz="1400" i="1" dirty="0" smtClean="0">
                <a:latin typeface="Arial" pitchFamily="34" charset="0"/>
                <a:cs typeface="Arial" pitchFamily="34" charset="0"/>
              </a:rPr>
              <a:t> умножение, приемы умножения», 3б класс</a:t>
            </a:r>
            <a:r>
              <a:rPr lang="ru-RU" sz="1400" dirty="0" smtClean="0">
                <a:latin typeface="Arial" pitchFamily="34" charset="0"/>
                <a:cs typeface="Arial" pitchFamily="34" charset="0"/>
              </a:rPr>
              <a:t>.</a:t>
            </a:r>
            <a:endParaRPr lang="ru-RU" sz="1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2386554" y="2901727"/>
            <a:ext cx="2091178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i="1" dirty="0" err="1" smtClean="0">
                <a:latin typeface="Arial" pitchFamily="34" charset="0"/>
                <a:cs typeface="Arial" pitchFamily="34" charset="0"/>
              </a:rPr>
              <a:t>Мухачёва</a:t>
            </a:r>
            <a:r>
              <a:rPr lang="ru-RU" sz="1400" i="1" dirty="0" smtClean="0">
                <a:latin typeface="Arial" pitchFamily="34" charset="0"/>
                <a:cs typeface="Arial" pitchFamily="34" charset="0"/>
              </a:rPr>
              <a:t> Ю. П.</a:t>
            </a:r>
          </a:p>
          <a:p>
            <a:r>
              <a:rPr lang="ru-RU" sz="1400" i="1" dirty="0" smtClean="0">
                <a:latin typeface="Arial" pitchFamily="34" charset="0"/>
                <a:cs typeface="Arial" pitchFamily="34" charset="0"/>
              </a:rPr>
              <a:t>Приёмы изучающего чтения  на уроке английского языка, 8бкласс</a:t>
            </a:r>
          </a:p>
        </p:txBody>
      </p:sp>
    </p:spTree>
    <p:extLst>
      <p:ext uri="{BB962C8B-B14F-4D97-AF65-F5344CB8AC3E}">
        <p14:creationId xmlns:p14="http://schemas.microsoft.com/office/powerpoint/2010/main" xmlns="" val="2333666259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4946904" y="176211"/>
            <a:ext cx="3997659" cy="1200329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 algn="r"/>
            <a:r>
              <a:rPr lang="ru-RU" i="1" dirty="0" smtClean="0">
                <a:ln w="0"/>
                <a:latin typeface="Arial" pitchFamily="34" charset="0"/>
                <a:ea typeface="Tahoma" panose="020B0604030504040204" pitchFamily="34" charset="0"/>
                <a:cs typeface="Arial" pitchFamily="34" charset="0"/>
              </a:rPr>
              <a:t>Ни искусство, ни мудрость не могут быть достигнуты,  если им не учиться.</a:t>
            </a:r>
          </a:p>
          <a:p>
            <a:pPr algn="r"/>
            <a:r>
              <a:rPr lang="ru-RU" i="1" dirty="0" err="1" smtClean="0">
                <a:ln w="0"/>
                <a:latin typeface="Arial" pitchFamily="34" charset="0"/>
                <a:ea typeface="Tahoma" panose="020B0604030504040204" pitchFamily="34" charset="0"/>
                <a:cs typeface="Arial" pitchFamily="34" charset="0"/>
              </a:rPr>
              <a:t>Демокрит</a:t>
            </a:r>
            <a:endParaRPr lang="ru-RU" i="1" dirty="0">
              <a:ln w="0"/>
              <a:latin typeface="Arial" pitchFamily="34" charset="0"/>
              <a:ea typeface="Tahoma" panose="020B0604030504040204" pitchFamily="34" charset="0"/>
              <a:cs typeface="Arial" pitchFamily="34" charset="0"/>
            </a:endParaRPr>
          </a:p>
        </p:txBody>
      </p:sp>
      <p:pic>
        <p:nvPicPr>
          <p:cNvPr id="5" name="Рисунок 4" descr="M:\Фото проект\P1020051.JPG"/>
          <p:cNvPicPr/>
          <p:nvPr/>
        </p:nvPicPr>
        <p:blipFill>
          <a:blip r:embed="rId3" cstate="print"/>
          <a:srcRect l="10940" t="18759" r="2832"/>
          <a:stretch>
            <a:fillRect/>
          </a:stretch>
        </p:blipFill>
        <p:spPr bwMode="auto">
          <a:xfrm>
            <a:off x="6287678" y="3167406"/>
            <a:ext cx="2582945" cy="186650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Picture 3" descr="C:\Documents and Settings\Андрей\Мои документы\наташа\наташа\материалы на конкурс 100 друзей 2009 год\IMG_2856.jpg"/>
          <p:cNvPicPr>
            <a:picLocks noChangeAspect="1" noChangeArrowheads="1"/>
          </p:cNvPicPr>
          <p:nvPr/>
        </p:nvPicPr>
        <p:blipFill>
          <a:blip r:embed="rId4" cstate="print"/>
          <a:srcRect b="5855"/>
          <a:stretch>
            <a:fillRect/>
          </a:stretch>
        </p:blipFill>
        <p:spPr bwMode="auto">
          <a:xfrm>
            <a:off x="1942742" y="277860"/>
            <a:ext cx="2610403" cy="184316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Picture 4" descr="https://mail.yandex.ru/message_part/20150227_140507.jpg?_uid=70893690&amp;name=20150227_140507.jpg&amp;hid=1.6&amp;ids=2530000004070651301&amp;no_disposition=y&amp;thumb=y&amp;exif_rotate=y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973073" y="2499399"/>
            <a:ext cx="1846361" cy="184636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2552666071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575</TotalTime>
  <Words>313</Words>
  <Application>Microsoft Office PowerPoint</Application>
  <PresentationFormat>Экран (4:3)</PresentationFormat>
  <Paragraphs>47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Михаил Горяйнов</dc:creator>
  <cp:lastModifiedBy>Гимназия</cp:lastModifiedBy>
  <cp:revision>80</cp:revision>
  <dcterms:created xsi:type="dcterms:W3CDTF">2013-11-19T05:52:05Z</dcterms:created>
  <dcterms:modified xsi:type="dcterms:W3CDTF">2015-04-25T04:34:29Z</dcterms:modified>
</cp:coreProperties>
</file>