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8" r:id="rId4"/>
    <p:sldId id="270" r:id="rId5"/>
    <p:sldId id="271" r:id="rId6"/>
    <p:sldId id="264" r:id="rId7"/>
    <p:sldId id="266" r:id="rId8"/>
    <p:sldId id="260" r:id="rId9"/>
    <p:sldId id="267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786" y="4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image" Target="../media/image3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image" Target="../media/image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865339A-ECD0-461B-AFDB-F6383B7D968A}" type="doc">
      <dgm:prSet loTypeId="urn:microsoft.com/office/officeart/2005/8/layout/bList2" loCatId="list" qsTypeId="urn:microsoft.com/office/officeart/2005/8/quickstyle/simple1" qsCatId="simple" csTypeId="urn:microsoft.com/office/officeart/2005/8/colors/accent1_2" csCatId="accent1" phldr="1"/>
      <dgm:spPr/>
    </dgm:pt>
    <dgm:pt modelId="{7654F76E-996F-4273-887B-6A74C44884FF}">
      <dgm:prSet phldrT="[Текст]"/>
      <dgm:spPr/>
      <dgm:t>
        <a:bodyPr/>
        <a:lstStyle/>
        <a:p>
          <a:r>
            <a:rPr lang="ru-RU" dirty="0" smtClean="0"/>
            <a:t>Индивидуальные характеристики</a:t>
          </a:r>
          <a:endParaRPr lang="ru-RU" dirty="0"/>
        </a:p>
      </dgm:t>
    </dgm:pt>
    <dgm:pt modelId="{223D99E6-668A-4A56-ACB3-AF349E175BFF}" type="parTrans" cxnId="{725652A1-D3DB-4D92-8AF8-841AD5A548E7}">
      <dgm:prSet/>
      <dgm:spPr/>
      <dgm:t>
        <a:bodyPr/>
        <a:lstStyle/>
        <a:p>
          <a:endParaRPr lang="ru-RU"/>
        </a:p>
      </dgm:t>
    </dgm:pt>
    <dgm:pt modelId="{2FCC3E7D-4A73-4FB6-8457-F75A946B733B}" type="sibTrans" cxnId="{725652A1-D3DB-4D92-8AF8-841AD5A548E7}">
      <dgm:prSet/>
      <dgm:spPr/>
      <dgm:t>
        <a:bodyPr/>
        <a:lstStyle/>
        <a:p>
          <a:endParaRPr lang="ru-RU"/>
        </a:p>
      </dgm:t>
    </dgm:pt>
    <dgm:pt modelId="{CF09BABA-2C28-4F71-BE04-8721E61BA4FA}">
      <dgm:prSet phldrT="[Текст]"/>
      <dgm:spPr/>
      <dgm:t>
        <a:bodyPr/>
        <a:lstStyle/>
        <a:p>
          <a:r>
            <a:rPr lang="ru-RU" dirty="0" smtClean="0"/>
            <a:t>Групповые характеристики</a:t>
          </a:r>
          <a:endParaRPr lang="ru-RU" dirty="0"/>
        </a:p>
      </dgm:t>
    </dgm:pt>
    <dgm:pt modelId="{385C9560-68E1-4B44-B76B-71DDF455CA9F}" type="parTrans" cxnId="{A3D4728A-20A1-4BD7-A5B9-9E41905160FD}">
      <dgm:prSet/>
      <dgm:spPr/>
      <dgm:t>
        <a:bodyPr/>
        <a:lstStyle/>
        <a:p>
          <a:endParaRPr lang="ru-RU"/>
        </a:p>
      </dgm:t>
    </dgm:pt>
    <dgm:pt modelId="{64639C2C-8491-44BE-8B57-B49D8CA5D7C1}" type="sibTrans" cxnId="{A3D4728A-20A1-4BD7-A5B9-9E41905160FD}">
      <dgm:prSet/>
      <dgm:spPr/>
      <dgm:t>
        <a:bodyPr/>
        <a:lstStyle/>
        <a:p>
          <a:endParaRPr lang="ru-RU"/>
        </a:p>
      </dgm:t>
    </dgm:pt>
    <dgm:pt modelId="{789D7116-8D6C-46E6-8E85-B90DAA0D1F58}">
      <dgm:prSet phldrT="[Текст]"/>
      <dgm:spPr/>
      <dgm:t>
        <a:bodyPr/>
        <a:lstStyle/>
        <a:p>
          <a:r>
            <a:rPr lang="ru-RU" dirty="0" smtClean="0"/>
            <a:t>Картины быта</a:t>
          </a:r>
          <a:endParaRPr lang="ru-RU" dirty="0"/>
        </a:p>
      </dgm:t>
    </dgm:pt>
    <dgm:pt modelId="{B2BDC902-868E-47F7-912A-D2EAFD96A2ED}" type="parTrans" cxnId="{0056D7A8-2AF9-4717-8E87-C2D43DC0F8FA}">
      <dgm:prSet/>
      <dgm:spPr/>
      <dgm:t>
        <a:bodyPr/>
        <a:lstStyle/>
        <a:p>
          <a:endParaRPr lang="ru-RU"/>
        </a:p>
      </dgm:t>
    </dgm:pt>
    <dgm:pt modelId="{B837F93E-80F9-474D-804D-3EE8C1468A01}" type="sibTrans" cxnId="{0056D7A8-2AF9-4717-8E87-C2D43DC0F8FA}">
      <dgm:prSet/>
      <dgm:spPr/>
      <dgm:t>
        <a:bodyPr/>
        <a:lstStyle/>
        <a:p>
          <a:endParaRPr lang="ru-RU"/>
        </a:p>
      </dgm:t>
    </dgm:pt>
    <dgm:pt modelId="{1D7B1FDA-C0CA-4D80-B9B5-13715ABD1C58}">
      <dgm:prSet/>
      <dgm:spPr/>
      <dgm:t>
        <a:bodyPr/>
        <a:lstStyle/>
        <a:p>
          <a:r>
            <a:rPr lang="ru-RU" smtClean="0"/>
            <a:t>Онегин </a:t>
          </a:r>
          <a:endParaRPr lang="ru-RU"/>
        </a:p>
      </dgm:t>
    </dgm:pt>
    <dgm:pt modelId="{EA0A02B0-3F1A-4C6A-8001-107B9413B6C7}" type="parTrans" cxnId="{8A085BBA-D6E3-4EE0-9173-C6591B7DA80C}">
      <dgm:prSet/>
      <dgm:spPr/>
      <dgm:t>
        <a:bodyPr/>
        <a:lstStyle/>
        <a:p>
          <a:endParaRPr lang="ru-RU"/>
        </a:p>
      </dgm:t>
    </dgm:pt>
    <dgm:pt modelId="{5C9160C2-57DA-4549-A66F-2CE4B1992C79}" type="sibTrans" cxnId="{8A085BBA-D6E3-4EE0-9173-C6591B7DA80C}">
      <dgm:prSet/>
      <dgm:spPr/>
      <dgm:t>
        <a:bodyPr/>
        <a:lstStyle/>
        <a:p>
          <a:endParaRPr lang="ru-RU"/>
        </a:p>
      </dgm:t>
    </dgm:pt>
    <dgm:pt modelId="{88FC9F5C-E785-4389-83D8-9BD164A1F3ED}">
      <dgm:prSet/>
      <dgm:spPr/>
      <dgm:t>
        <a:bodyPr/>
        <a:lstStyle/>
        <a:p>
          <a:r>
            <a:rPr lang="ru-RU" dirty="0" smtClean="0"/>
            <a:t>Татьяна </a:t>
          </a:r>
        </a:p>
      </dgm:t>
    </dgm:pt>
    <dgm:pt modelId="{C10BFEF9-E61E-4E30-BBC1-3ED6E30996EE}" type="parTrans" cxnId="{5641C802-DBF9-4A8C-8BA3-95A2D998143F}">
      <dgm:prSet/>
      <dgm:spPr/>
      <dgm:t>
        <a:bodyPr/>
        <a:lstStyle/>
        <a:p>
          <a:endParaRPr lang="ru-RU"/>
        </a:p>
      </dgm:t>
    </dgm:pt>
    <dgm:pt modelId="{2AF0E3FE-39BB-4F1D-9B63-D1776E16C1A1}" type="sibTrans" cxnId="{5641C802-DBF9-4A8C-8BA3-95A2D998143F}">
      <dgm:prSet/>
      <dgm:spPr/>
      <dgm:t>
        <a:bodyPr/>
        <a:lstStyle/>
        <a:p>
          <a:endParaRPr lang="ru-RU"/>
        </a:p>
      </dgm:t>
    </dgm:pt>
    <dgm:pt modelId="{154CF2AA-88C2-4C1C-9EA6-9F5F11225C86}">
      <dgm:prSet/>
      <dgm:spPr/>
      <dgm:t>
        <a:bodyPr/>
        <a:lstStyle/>
        <a:p>
          <a:r>
            <a:rPr lang="ru-RU" smtClean="0"/>
            <a:t>Ленский</a:t>
          </a:r>
          <a:endParaRPr lang="ru-RU" dirty="0" smtClean="0"/>
        </a:p>
      </dgm:t>
    </dgm:pt>
    <dgm:pt modelId="{E0DA51BC-E765-4E88-AA00-C925DEE93DB1}" type="parTrans" cxnId="{31905856-5A85-4C28-B85C-C598FCC95B3E}">
      <dgm:prSet/>
      <dgm:spPr/>
      <dgm:t>
        <a:bodyPr/>
        <a:lstStyle/>
        <a:p>
          <a:endParaRPr lang="ru-RU"/>
        </a:p>
      </dgm:t>
    </dgm:pt>
    <dgm:pt modelId="{7BD2CB62-4A08-4950-B297-DD5AD072F342}" type="sibTrans" cxnId="{31905856-5A85-4C28-B85C-C598FCC95B3E}">
      <dgm:prSet/>
      <dgm:spPr/>
      <dgm:t>
        <a:bodyPr/>
        <a:lstStyle/>
        <a:p>
          <a:endParaRPr lang="ru-RU"/>
        </a:p>
      </dgm:t>
    </dgm:pt>
    <dgm:pt modelId="{92EFB4E5-E3E0-4584-A44D-61E89C05C754}">
      <dgm:prSet/>
      <dgm:spPr/>
      <dgm:t>
        <a:bodyPr/>
        <a:lstStyle/>
        <a:p>
          <a:r>
            <a:rPr lang="ru-RU" smtClean="0"/>
            <a:t>Ольга</a:t>
          </a:r>
          <a:endParaRPr lang="ru-RU" dirty="0"/>
        </a:p>
      </dgm:t>
    </dgm:pt>
    <dgm:pt modelId="{6B36FA46-50AA-49FB-9F3B-E34F77BD09F5}" type="parTrans" cxnId="{6990507D-4A78-4200-A6A4-5DF4A6D1F9AB}">
      <dgm:prSet/>
      <dgm:spPr/>
      <dgm:t>
        <a:bodyPr/>
        <a:lstStyle/>
        <a:p>
          <a:endParaRPr lang="ru-RU"/>
        </a:p>
      </dgm:t>
    </dgm:pt>
    <dgm:pt modelId="{E3ADCA9B-A27F-4FDF-8E96-B3142F7555DB}" type="sibTrans" cxnId="{6990507D-4A78-4200-A6A4-5DF4A6D1F9AB}">
      <dgm:prSet/>
      <dgm:spPr/>
      <dgm:t>
        <a:bodyPr/>
        <a:lstStyle/>
        <a:p>
          <a:endParaRPr lang="ru-RU"/>
        </a:p>
      </dgm:t>
    </dgm:pt>
    <dgm:pt modelId="{2648B617-87AB-4E49-A1D7-022EE299772F}">
      <dgm:prSet/>
      <dgm:spPr/>
      <dgm:t>
        <a:bodyPr/>
        <a:lstStyle/>
        <a:p>
          <a:r>
            <a:rPr lang="ru-RU" dirty="0" smtClean="0"/>
            <a:t>Высший свет Петербурга</a:t>
          </a:r>
          <a:endParaRPr lang="ru-RU" dirty="0"/>
        </a:p>
      </dgm:t>
    </dgm:pt>
    <dgm:pt modelId="{559F0C5F-AA0F-4B23-80AD-839A3CD3C2FD}" type="parTrans" cxnId="{DF53C944-04B2-4D24-9164-B16EF48DC575}">
      <dgm:prSet/>
      <dgm:spPr/>
      <dgm:t>
        <a:bodyPr/>
        <a:lstStyle/>
        <a:p>
          <a:endParaRPr lang="ru-RU"/>
        </a:p>
      </dgm:t>
    </dgm:pt>
    <dgm:pt modelId="{613F2A9B-2BCC-4E31-938E-F8EF92ACE9DE}" type="sibTrans" cxnId="{DF53C944-04B2-4D24-9164-B16EF48DC575}">
      <dgm:prSet/>
      <dgm:spPr/>
      <dgm:t>
        <a:bodyPr/>
        <a:lstStyle/>
        <a:p>
          <a:endParaRPr lang="ru-RU"/>
        </a:p>
      </dgm:t>
    </dgm:pt>
    <dgm:pt modelId="{6A4AF8BA-7734-4F75-BCE9-2CB8CEEFFA42}">
      <dgm:prSet/>
      <dgm:spPr/>
      <dgm:t>
        <a:bodyPr/>
        <a:lstStyle/>
        <a:p>
          <a:r>
            <a:rPr lang="ru-RU" dirty="0" smtClean="0"/>
            <a:t>Московское дворянство</a:t>
          </a:r>
          <a:endParaRPr lang="ru-RU" dirty="0"/>
        </a:p>
      </dgm:t>
    </dgm:pt>
    <dgm:pt modelId="{83FB42F5-6EBC-478F-B860-D170355EC1EB}" type="parTrans" cxnId="{958E3D94-04E3-4BE6-82B1-4384AFAC4351}">
      <dgm:prSet/>
      <dgm:spPr/>
      <dgm:t>
        <a:bodyPr/>
        <a:lstStyle/>
        <a:p>
          <a:endParaRPr lang="ru-RU"/>
        </a:p>
      </dgm:t>
    </dgm:pt>
    <dgm:pt modelId="{626D4ABD-CD01-4FF6-805A-E3C4F02F1669}" type="sibTrans" cxnId="{958E3D94-04E3-4BE6-82B1-4384AFAC4351}">
      <dgm:prSet/>
      <dgm:spPr/>
      <dgm:t>
        <a:bodyPr/>
        <a:lstStyle/>
        <a:p>
          <a:endParaRPr lang="ru-RU"/>
        </a:p>
      </dgm:t>
    </dgm:pt>
    <dgm:pt modelId="{75216827-8393-4DE4-90C7-8A4CEE393352}">
      <dgm:prSet/>
      <dgm:spPr/>
      <dgm:t>
        <a:bodyPr/>
        <a:lstStyle/>
        <a:p>
          <a:endParaRPr lang="ru-RU" dirty="0"/>
        </a:p>
      </dgm:t>
    </dgm:pt>
    <dgm:pt modelId="{6DA88E9B-CE9A-4A46-8D60-54AA95BB6E2F}" type="parTrans" cxnId="{E39D9497-137C-4B55-B130-AA68AF3C2DA3}">
      <dgm:prSet/>
      <dgm:spPr/>
      <dgm:t>
        <a:bodyPr/>
        <a:lstStyle/>
        <a:p>
          <a:endParaRPr lang="ru-RU"/>
        </a:p>
      </dgm:t>
    </dgm:pt>
    <dgm:pt modelId="{F01261B8-09E5-4C02-B8A3-3D4194C18AB7}" type="sibTrans" cxnId="{E39D9497-137C-4B55-B130-AA68AF3C2DA3}">
      <dgm:prSet/>
      <dgm:spPr/>
      <dgm:t>
        <a:bodyPr/>
        <a:lstStyle/>
        <a:p>
          <a:endParaRPr lang="ru-RU"/>
        </a:p>
      </dgm:t>
    </dgm:pt>
    <dgm:pt modelId="{9E0D2A77-6B82-409D-A9EE-2AABAEB10EFB}">
      <dgm:prSet/>
      <dgm:spPr/>
      <dgm:t>
        <a:bodyPr/>
        <a:lstStyle/>
        <a:p>
          <a:r>
            <a:rPr lang="ru-RU" dirty="0" smtClean="0"/>
            <a:t>Поместное дворянство</a:t>
          </a:r>
          <a:endParaRPr lang="ru-RU" dirty="0"/>
        </a:p>
      </dgm:t>
    </dgm:pt>
    <dgm:pt modelId="{85B63F03-06E1-405D-ADC7-7AFE3579F26E}" type="parTrans" cxnId="{C72A6E18-113B-4D2A-8785-9C16E1D96DC8}">
      <dgm:prSet/>
      <dgm:spPr/>
      <dgm:t>
        <a:bodyPr/>
        <a:lstStyle/>
        <a:p>
          <a:endParaRPr lang="ru-RU"/>
        </a:p>
      </dgm:t>
    </dgm:pt>
    <dgm:pt modelId="{8809DA7F-87CF-4A87-9C7D-70866B43A9CB}" type="sibTrans" cxnId="{C72A6E18-113B-4D2A-8785-9C16E1D96DC8}">
      <dgm:prSet/>
      <dgm:spPr/>
      <dgm:t>
        <a:bodyPr/>
        <a:lstStyle/>
        <a:p>
          <a:endParaRPr lang="ru-RU"/>
        </a:p>
      </dgm:t>
    </dgm:pt>
    <dgm:pt modelId="{955F52F7-B8C6-4197-B8AC-36CA3ECE9ABC}">
      <dgm:prSet/>
      <dgm:spPr/>
      <dgm:t>
        <a:bodyPr/>
        <a:lstStyle/>
        <a:p>
          <a:r>
            <a:rPr lang="ru-RU" dirty="0" smtClean="0"/>
            <a:t>Онегин</a:t>
          </a:r>
          <a:endParaRPr lang="ru-RU" dirty="0"/>
        </a:p>
      </dgm:t>
    </dgm:pt>
    <dgm:pt modelId="{E6BF499C-1F45-4F24-B62B-348A04B20C8C}" type="parTrans" cxnId="{097191E7-E7C6-46A2-8B95-834606F8E254}">
      <dgm:prSet/>
      <dgm:spPr/>
      <dgm:t>
        <a:bodyPr/>
        <a:lstStyle/>
        <a:p>
          <a:endParaRPr lang="ru-RU"/>
        </a:p>
      </dgm:t>
    </dgm:pt>
    <dgm:pt modelId="{F1AD8C46-66FC-42B7-902F-6312AE295362}" type="sibTrans" cxnId="{097191E7-E7C6-46A2-8B95-834606F8E254}">
      <dgm:prSet/>
      <dgm:spPr/>
      <dgm:t>
        <a:bodyPr/>
        <a:lstStyle/>
        <a:p>
          <a:endParaRPr lang="ru-RU"/>
        </a:p>
      </dgm:t>
    </dgm:pt>
    <dgm:pt modelId="{B781126D-3814-4024-9ED3-0A4BA1A44573}">
      <dgm:prSet/>
      <dgm:spPr/>
      <dgm:t>
        <a:bodyPr/>
        <a:lstStyle/>
        <a:p>
          <a:r>
            <a:rPr lang="ru-RU" dirty="0" smtClean="0"/>
            <a:t>Ларины</a:t>
          </a:r>
          <a:endParaRPr lang="ru-RU" dirty="0"/>
        </a:p>
      </dgm:t>
    </dgm:pt>
    <dgm:pt modelId="{C42B3B8C-01BF-4611-B400-66A045928AD8}" type="parTrans" cxnId="{1DAD2955-5CFC-4BC1-A35A-85DD5E5851AB}">
      <dgm:prSet/>
      <dgm:spPr/>
      <dgm:t>
        <a:bodyPr/>
        <a:lstStyle/>
        <a:p>
          <a:endParaRPr lang="ru-RU"/>
        </a:p>
      </dgm:t>
    </dgm:pt>
    <dgm:pt modelId="{D8AC4900-733B-47D2-BABE-C9AB55D4D666}" type="sibTrans" cxnId="{1DAD2955-5CFC-4BC1-A35A-85DD5E5851AB}">
      <dgm:prSet/>
      <dgm:spPr/>
      <dgm:t>
        <a:bodyPr/>
        <a:lstStyle/>
        <a:p>
          <a:endParaRPr lang="ru-RU"/>
        </a:p>
      </dgm:t>
    </dgm:pt>
    <dgm:pt modelId="{30F9337B-8B4F-41AA-B4C4-0E2DC8C94A45}" type="pres">
      <dgm:prSet presAssocID="{9865339A-ECD0-461B-AFDB-F6383B7D968A}" presName="diagram" presStyleCnt="0">
        <dgm:presLayoutVars>
          <dgm:dir/>
          <dgm:animLvl val="lvl"/>
          <dgm:resizeHandles val="exact"/>
        </dgm:presLayoutVars>
      </dgm:prSet>
      <dgm:spPr/>
    </dgm:pt>
    <dgm:pt modelId="{7C69762A-9218-4618-A470-563B8CA80FCF}" type="pres">
      <dgm:prSet presAssocID="{7654F76E-996F-4273-887B-6A74C44884FF}" presName="compNode" presStyleCnt="0"/>
      <dgm:spPr/>
    </dgm:pt>
    <dgm:pt modelId="{68D9B249-3DAD-4E87-9D0B-F8CAD3F2B3BD}" type="pres">
      <dgm:prSet presAssocID="{7654F76E-996F-4273-887B-6A74C44884FF}" presName="childRect" presStyleLbl="b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DD3FF8-C0DC-4489-9502-35669F9F6A59}" type="pres">
      <dgm:prSet presAssocID="{7654F76E-996F-4273-887B-6A74C44884FF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F961E2-B3F0-4891-BA5F-0DC70EAFC806}" type="pres">
      <dgm:prSet presAssocID="{7654F76E-996F-4273-887B-6A74C44884FF}" presName="parentRect" presStyleLbl="alignNode1" presStyleIdx="0" presStyleCnt="3"/>
      <dgm:spPr/>
      <dgm:t>
        <a:bodyPr/>
        <a:lstStyle/>
        <a:p>
          <a:endParaRPr lang="ru-RU"/>
        </a:p>
      </dgm:t>
    </dgm:pt>
    <dgm:pt modelId="{D14EF76C-0974-469C-AEC9-945D5F919A69}" type="pres">
      <dgm:prSet presAssocID="{7654F76E-996F-4273-887B-6A74C44884FF}" presName="adorn" presStyleLbl="fgAccFollowNod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1A69AB3A-9D09-4E81-BC60-4D563D52E37B}" type="pres">
      <dgm:prSet presAssocID="{2FCC3E7D-4A73-4FB6-8457-F75A946B733B}" presName="sibTrans" presStyleLbl="sibTrans2D1" presStyleIdx="0" presStyleCnt="0"/>
      <dgm:spPr/>
      <dgm:t>
        <a:bodyPr/>
        <a:lstStyle/>
        <a:p>
          <a:endParaRPr lang="ru-RU"/>
        </a:p>
      </dgm:t>
    </dgm:pt>
    <dgm:pt modelId="{97C158C7-D5DA-4277-AF2D-09A80249E731}" type="pres">
      <dgm:prSet presAssocID="{CF09BABA-2C28-4F71-BE04-8721E61BA4FA}" presName="compNode" presStyleCnt="0"/>
      <dgm:spPr/>
    </dgm:pt>
    <dgm:pt modelId="{D88A6397-D4F0-444B-9619-85EC9CD6F7E3}" type="pres">
      <dgm:prSet presAssocID="{CF09BABA-2C28-4F71-BE04-8721E61BA4FA}" presName="childRect" presStyleLbl="b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088AE8-13F0-4C27-AE35-7552B36CC5DC}" type="pres">
      <dgm:prSet presAssocID="{CF09BABA-2C28-4F71-BE04-8721E61BA4FA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BC73D7-480D-4F54-8044-1845E0C42967}" type="pres">
      <dgm:prSet presAssocID="{CF09BABA-2C28-4F71-BE04-8721E61BA4FA}" presName="parentRect" presStyleLbl="alignNode1" presStyleIdx="1" presStyleCnt="3"/>
      <dgm:spPr/>
      <dgm:t>
        <a:bodyPr/>
        <a:lstStyle/>
        <a:p>
          <a:endParaRPr lang="ru-RU"/>
        </a:p>
      </dgm:t>
    </dgm:pt>
    <dgm:pt modelId="{3C39582A-D153-406D-9E2C-F1ED8916125D}" type="pres">
      <dgm:prSet presAssocID="{CF09BABA-2C28-4F71-BE04-8721E61BA4FA}" presName="adorn" presStyleLbl="fgAccFollowNode1" presStyleIdx="1" presStyleCnt="3" custScaleX="127323" custScaleY="100573" custLinFactNeighborX="-12830" custLinFactNeighborY="505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12CF540E-0CB0-4383-8DCE-74EBC615E38B}" type="pres">
      <dgm:prSet presAssocID="{64639C2C-8491-44BE-8B57-B49D8CA5D7C1}" presName="sibTrans" presStyleLbl="sibTrans2D1" presStyleIdx="0" presStyleCnt="0"/>
      <dgm:spPr/>
      <dgm:t>
        <a:bodyPr/>
        <a:lstStyle/>
        <a:p>
          <a:endParaRPr lang="ru-RU"/>
        </a:p>
      </dgm:t>
    </dgm:pt>
    <dgm:pt modelId="{F2E83D7A-2EFE-4CD1-AD64-B771214BA0C6}" type="pres">
      <dgm:prSet presAssocID="{789D7116-8D6C-46E6-8E85-B90DAA0D1F58}" presName="compNode" presStyleCnt="0"/>
      <dgm:spPr/>
    </dgm:pt>
    <dgm:pt modelId="{ECB8E1B3-DFA3-4AA0-BAD0-B0341C169FE7}" type="pres">
      <dgm:prSet presAssocID="{789D7116-8D6C-46E6-8E85-B90DAA0D1F58}" presName="childRect" presStyleLbl="b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0FD465A-17AC-4663-A24A-B97BE4921F8D}" type="pres">
      <dgm:prSet presAssocID="{789D7116-8D6C-46E6-8E85-B90DAA0D1F58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665351-8821-42D4-848D-A0CEF55BD172}" type="pres">
      <dgm:prSet presAssocID="{789D7116-8D6C-46E6-8E85-B90DAA0D1F58}" presName="parentRect" presStyleLbl="alignNode1" presStyleIdx="2" presStyleCnt="3"/>
      <dgm:spPr/>
      <dgm:t>
        <a:bodyPr/>
        <a:lstStyle/>
        <a:p>
          <a:endParaRPr lang="ru-RU"/>
        </a:p>
      </dgm:t>
    </dgm:pt>
    <dgm:pt modelId="{D12BA2C9-C47F-4449-BFF9-F14FCF7A68FC}" type="pres">
      <dgm:prSet presAssocID="{789D7116-8D6C-46E6-8E85-B90DAA0D1F58}" presName="adorn" presStyleLbl="fgAccFollowNod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</dgm:ptLst>
  <dgm:cxnLst>
    <dgm:cxn modelId="{335CE9F2-7582-48B3-BED0-A1E987AB8758}" type="presOf" srcId="{CF09BABA-2C28-4F71-BE04-8721E61BA4FA}" destId="{BCBC73D7-480D-4F54-8044-1845E0C42967}" srcOrd="1" destOrd="0" presId="urn:microsoft.com/office/officeart/2005/8/layout/bList2"/>
    <dgm:cxn modelId="{A63338FF-E766-4077-A9AE-DF664697E311}" type="presOf" srcId="{7654F76E-996F-4273-887B-6A74C44884FF}" destId="{7ADD3FF8-C0DC-4489-9502-35669F9F6A59}" srcOrd="0" destOrd="0" presId="urn:microsoft.com/office/officeart/2005/8/layout/bList2"/>
    <dgm:cxn modelId="{AAD58214-7C09-467D-822E-38438391C1E5}" type="presOf" srcId="{9E0D2A77-6B82-409D-A9EE-2AABAEB10EFB}" destId="{D88A6397-D4F0-444B-9619-85EC9CD6F7E3}" srcOrd="0" destOrd="2" presId="urn:microsoft.com/office/officeart/2005/8/layout/bList2"/>
    <dgm:cxn modelId="{87544CA3-986A-43DE-ADE0-4223C771771B}" type="presOf" srcId="{9865339A-ECD0-461B-AFDB-F6383B7D968A}" destId="{30F9337B-8B4F-41AA-B4C4-0E2DC8C94A45}" srcOrd="0" destOrd="0" presId="urn:microsoft.com/office/officeart/2005/8/layout/bList2"/>
    <dgm:cxn modelId="{8A085BBA-D6E3-4EE0-9173-C6591B7DA80C}" srcId="{7654F76E-996F-4273-887B-6A74C44884FF}" destId="{1D7B1FDA-C0CA-4D80-B9B5-13715ABD1C58}" srcOrd="0" destOrd="0" parTransId="{EA0A02B0-3F1A-4C6A-8001-107B9413B6C7}" sibTransId="{5C9160C2-57DA-4549-A66F-2CE4B1992C79}"/>
    <dgm:cxn modelId="{097191E7-E7C6-46A2-8B95-834606F8E254}" srcId="{789D7116-8D6C-46E6-8E85-B90DAA0D1F58}" destId="{955F52F7-B8C6-4197-B8AC-36CA3ECE9ABC}" srcOrd="0" destOrd="0" parTransId="{E6BF499C-1F45-4F24-B62B-348A04B20C8C}" sibTransId="{F1AD8C46-66FC-42B7-902F-6312AE295362}"/>
    <dgm:cxn modelId="{DF53C944-04B2-4D24-9164-B16EF48DC575}" srcId="{CF09BABA-2C28-4F71-BE04-8721E61BA4FA}" destId="{2648B617-87AB-4E49-A1D7-022EE299772F}" srcOrd="0" destOrd="0" parTransId="{559F0C5F-AA0F-4B23-80AD-839A3CD3C2FD}" sibTransId="{613F2A9B-2BCC-4E31-938E-F8EF92ACE9DE}"/>
    <dgm:cxn modelId="{725652A1-D3DB-4D92-8AF8-841AD5A548E7}" srcId="{9865339A-ECD0-461B-AFDB-F6383B7D968A}" destId="{7654F76E-996F-4273-887B-6A74C44884FF}" srcOrd="0" destOrd="0" parTransId="{223D99E6-668A-4A56-ACB3-AF349E175BFF}" sibTransId="{2FCC3E7D-4A73-4FB6-8457-F75A946B733B}"/>
    <dgm:cxn modelId="{5223FEF2-1E76-4AA3-98E0-27ED6F43F0CE}" type="presOf" srcId="{64639C2C-8491-44BE-8B57-B49D8CA5D7C1}" destId="{12CF540E-0CB0-4383-8DCE-74EBC615E38B}" srcOrd="0" destOrd="0" presId="urn:microsoft.com/office/officeart/2005/8/layout/bList2"/>
    <dgm:cxn modelId="{13991CEF-A275-4484-9077-5E35101D1A63}" type="presOf" srcId="{7654F76E-996F-4273-887B-6A74C44884FF}" destId="{53F961E2-B3F0-4891-BA5F-0DC70EAFC806}" srcOrd="1" destOrd="0" presId="urn:microsoft.com/office/officeart/2005/8/layout/bList2"/>
    <dgm:cxn modelId="{1EFDE84E-8C4E-482C-A08D-B1B6A2CF16D9}" type="presOf" srcId="{2FCC3E7D-4A73-4FB6-8457-F75A946B733B}" destId="{1A69AB3A-9D09-4E81-BC60-4D563D52E37B}" srcOrd="0" destOrd="0" presId="urn:microsoft.com/office/officeart/2005/8/layout/bList2"/>
    <dgm:cxn modelId="{0056D7A8-2AF9-4717-8E87-C2D43DC0F8FA}" srcId="{9865339A-ECD0-461B-AFDB-F6383B7D968A}" destId="{789D7116-8D6C-46E6-8E85-B90DAA0D1F58}" srcOrd="2" destOrd="0" parTransId="{B2BDC902-868E-47F7-912A-D2EAFD96A2ED}" sibTransId="{B837F93E-80F9-474D-804D-3EE8C1468A01}"/>
    <dgm:cxn modelId="{E39D9497-137C-4B55-B130-AA68AF3C2DA3}" srcId="{CF09BABA-2C28-4F71-BE04-8721E61BA4FA}" destId="{75216827-8393-4DE4-90C7-8A4CEE393352}" srcOrd="3" destOrd="0" parTransId="{6DA88E9B-CE9A-4A46-8D60-54AA95BB6E2F}" sibTransId="{F01261B8-09E5-4C02-B8A3-3D4194C18AB7}"/>
    <dgm:cxn modelId="{9FEFA1D0-01EC-409A-80BE-FB8887728403}" type="presOf" srcId="{154CF2AA-88C2-4C1C-9EA6-9F5F11225C86}" destId="{68D9B249-3DAD-4E87-9D0B-F8CAD3F2B3BD}" srcOrd="0" destOrd="2" presId="urn:microsoft.com/office/officeart/2005/8/layout/bList2"/>
    <dgm:cxn modelId="{E5839AF1-5EAC-4066-8F86-08BA0F082C3A}" type="presOf" srcId="{B781126D-3814-4024-9ED3-0A4BA1A44573}" destId="{ECB8E1B3-DFA3-4AA0-BAD0-B0341C169FE7}" srcOrd="0" destOrd="1" presId="urn:microsoft.com/office/officeart/2005/8/layout/bList2"/>
    <dgm:cxn modelId="{1DAD2955-5CFC-4BC1-A35A-85DD5E5851AB}" srcId="{789D7116-8D6C-46E6-8E85-B90DAA0D1F58}" destId="{B781126D-3814-4024-9ED3-0A4BA1A44573}" srcOrd="1" destOrd="0" parTransId="{C42B3B8C-01BF-4611-B400-66A045928AD8}" sibTransId="{D8AC4900-733B-47D2-BABE-C9AB55D4D666}"/>
    <dgm:cxn modelId="{CE252C7E-5D73-4701-BA62-7003EDB5F69F}" type="presOf" srcId="{92EFB4E5-E3E0-4584-A44D-61E89C05C754}" destId="{68D9B249-3DAD-4E87-9D0B-F8CAD3F2B3BD}" srcOrd="0" destOrd="3" presId="urn:microsoft.com/office/officeart/2005/8/layout/bList2"/>
    <dgm:cxn modelId="{0DDCBC51-645E-407D-9CEE-DB1A1D1369B5}" type="presOf" srcId="{88FC9F5C-E785-4389-83D8-9BD164A1F3ED}" destId="{68D9B249-3DAD-4E87-9D0B-F8CAD3F2B3BD}" srcOrd="0" destOrd="1" presId="urn:microsoft.com/office/officeart/2005/8/layout/bList2"/>
    <dgm:cxn modelId="{C72A6E18-113B-4D2A-8785-9C16E1D96DC8}" srcId="{CF09BABA-2C28-4F71-BE04-8721E61BA4FA}" destId="{9E0D2A77-6B82-409D-A9EE-2AABAEB10EFB}" srcOrd="2" destOrd="0" parTransId="{85B63F03-06E1-405D-ADC7-7AFE3579F26E}" sibTransId="{8809DA7F-87CF-4A87-9C7D-70866B43A9CB}"/>
    <dgm:cxn modelId="{49C7C1E9-94D1-4398-B7AA-D93DA69742DA}" type="presOf" srcId="{789D7116-8D6C-46E6-8E85-B90DAA0D1F58}" destId="{03665351-8821-42D4-848D-A0CEF55BD172}" srcOrd="1" destOrd="0" presId="urn:microsoft.com/office/officeart/2005/8/layout/bList2"/>
    <dgm:cxn modelId="{34C3C196-1FD0-42E1-8D2C-4BEBCA541EF8}" type="presOf" srcId="{789D7116-8D6C-46E6-8E85-B90DAA0D1F58}" destId="{00FD465A-17AC-4663-A24A-B97BE4921F8D}" srcOrd="0" destOrd="0" presId="urn:microsoft.com/office/officeart/2005/8/layout/bList2"/>
    <dgm:cxn modelId="{2D31EC03-C6A8-4673-944D-6E3DB1BCFF21}" type="presOf" srcId="{CF09BABA-2C28-4F71-BE04-8721E61BA4FA}" destId="{9D088AE8-13F0-4C27-AE35-7552B36CC5DC}" srcOrd="0" destOrd="0" presId="urn:microsoft.com/office/officeart/2005/8/layout/bList2"/>
    <dgm:cxn modelId="{6990507D-4A78-4200-A6A4-5DF4A6D1F9AB}" srcId="{7654F76E-996F-4273-887B-6A74C44884FF}" destId="{92EFB4E5-E3E0-4584-A44D-61E89C05C754}" srcOrd="3" destOrd="0" parTransId="{6B36FA46-50AA-49FB-9F3B-E34F77BD09F5}" sibTransId="{E3ADCA9B-A27F-4FDF-8E96-B3142F7555DB}"/>
    <dgm:cxn modelId="{F8693A9A-40ED-4063-9828-D5BBA341D1DB}" type="presOf" srcId="{1D7B1FDA-C0CA-4D80-B9B5-13715ABD1C58}" destId="{68D9B249-3DAD-4E87-9D0B-F8CAD3F2B3BD}" srcOrd="0" destOrd="0" presId="urn:microsoft.com/office/officeart/2005/8/layout/bList2"/>
    <dgm:cxn modelId="{363CFC79-3FFD-45F6-98B7-F7A9527F35B4}" type="presOf" srcId="{6A4AF8BA-7734-4F75-BCE9-2CB8CEEFFA42}" destId="{D88A6397-D4F0-444B-9619-85EC9CD6F7E3}" srcOrd="0" destOrd="1" presId="urn:microsoft.com/office/officeart/2005/8/layout/bList2"/>
    <dgm:cxn modelId="{D427DFE5-90F1-48FC-86DD-20BC1B21F9A4}" type="presOf" srcId="{2648B617-87AB-4E49-A1D7-022EE299772F}" destId="{D88A6397-D4F0-444B-9619-85EC9CD6F7E3}" srcOrd="0" destOrd="0" presId="urn:microsoft.com/office/officeart/2005/8/layout/bList2"/>
    <dgm:cxn modelId="{A3D4728A-20A1-4BD7-A5B9-9E41905160FD}" srcId="{9865339A-ECD0-461B-AFDB-F6383B7D968A}" destId="{CF09BABA-2C28-4F71-BE04-8721E61BA4FA}" srcOrd="1" destOrd="0" parTransId="{385C9560-68E1-4B44-B76B-71DDF455CA9F}" sibTransId="{64639C2C-8491-44BE-8B57-B49D8CA5D7C1}"/>
    <dgm:cxn modelId="{31905856-5A85-4C28-B85C-C598FCC95B3E}" srcId="{7654F76E-996F-4273-887B-6A74C44884FF}" destId="{154CF2AA-88C2-4C1C-9EA6-9F5F11225C86}" srcOrd="2" destOrd="0" parTransId="{E0DA51BC-E765-4E88-AA00-C925DEE93DB1}" sibTransId="{7BD2CB62-4A08-4950-B297-DD5AD072F342}"/>
    <dgm:cxn modelId="{78E38A48-6CB2-438E-A71E-2E1BEC7BCA30}" type="presOf" srcId="{955F52F7-B8C6-4197-B8AC-36CA3ECE9ABC}" destId="{ECB8E1B3-DFA3-4AA0-BAD0-B0341C169FE7}" srcOrd="0" destOrd="0" presId="urn:microsoft.com/office/officeart/2005/8/layout/bList2"/>
    <dgm:cxn modelId="{5641C802-DBF9-4A8C-8BA3-95A2D998143F}" srcId="{7654F76E-996F-4273-887B-6A74C44884FF}" destId="{88FC9F5C-E785-4389-83D8-9BD164A1F3ED}" srcOrd="1" destOrd="0" parTransId="{C10BFEF9-E61E-4E30-BBC1-3ED6E30996EE}" sibTransId="{2AF0E3FE-39BB-4F1D-9B63-D1776E16C1A1}"/>
    <dgm:cxn modelId="{B2BEE815-8F9E-46AB-ACD3-B0FCB7F77777}" type="presOf" srcId="{75216827-8393-4DE4-90C7-8A4CEE393352}" destId="{D88A6397-D4F0-444B-9619-85EC9CD6F7E3}" srcOrd="0" destOrd="3" presId="urn:microsoft.com/office/officeart/2005/8/layout/bList2"/>
    <dgm:cxn modelId="{958E3D94-04E3-4BE6-82B1-4384AFAC4351}" srcId="{CF09BABA-2C28-4F71-BE04-8721E61BA4FA}" destId="{6A4AF8BA-7734-4F75-BCE9-2CB8CEEFFA42}" srcOrd="1" destOrd="0" parTransId="{83FB42F5-6EBC-478F-B860-D170355EC1EB}" sibTransId="{626D4ABD-CD01-4FF6-805A-E3C4F02F1669}"/>
    <dgm:cxn modelId="{B40E7ACA-6305-4550-B757-FB6FC20DCD55}" type="presParOf" srcId="{30F9337B-8B4F-41AA-B4C4-0E2DC8C94A45}" destId="{7C69762A-9218-4618-A470-563B8CA80FCF}" srcOrd="0" destOrd="0" presId="urn:microsoft.com/office/officeart/2005/8/layout/bList2"/>
    <dgm:cxn modelId="{1FDE9F10-5C9C-416C-91F9-A6D71D970072}" type="presParOf" srcId="{7C69762A-9218-4618-A470-563B8CA80FCF}" destId="{68D9B249-3DAD-4E87-9D0B-F8CAD3F2B3BD}" srcOrd="0" destOrd="0" presId="urn:microsoft.com/office/officeart/2005/8/layout/bList2"/>
    <dgm:cxn modelId="{301616A9-5E31-4762-941F-147517B30306}" type="presParOf" srcId="{7C69762A-9218-4618-A470-563B8CA80FCF}" destId="{7ADD3FF8-C0DC-4489-9502-35669F9F6A59}" srcOrd="1" destOrd="0" presId="urn:microsoft.com/office/officeart/2005/8/layout/bList2"/>
    <dgm:cxn modelId="{4E607384-1DCB-4D3F-BCC8-31E1A93066EB}" type="presParOf" srcId="{7C69762A-9218-4618-A470-563B8CA80FCF}" destId="{53F961E2-B3F0-4891-BA5F-0DC70EAFC806}" srcOrd="2" destOrd="0" presId="urn:microsoft.com/office/officeart/2005/8/layout/bList2"/>
    <dgm:cxn modelId="{69B04D49-6F4D-4F37-B81F-4AA887ABBA1A}" type="presParOf" srcId="{7C69762A-9218-4618-A470-563B8CA80FCF}" destId="{D14EF76C-0974-469C-AEC9-945D5F919A69}" srcOrd="3" destOrd="0" presId="urn:microsoft.com/office/officeart/2005/8/layout/bList2"/>
    <dgm:cxn modelId="{31E4C28E-7539-4F12-A1EC-192A586963E6}" type="presParOf" srcId="{30F9337B-8B4F-41AA-B4C4-0E2DC8C94A45}" destId="{1A69AB3A-9D09-4E81-BC60-4D563D52E37B}" srcOrd="1" destOrd="0" presId="urn:microsoft.com/office/officeart/2005/8/layout/bList2"/>
    <dgm:cxn modelId="{CE9FB32A-C3D5-4D40-978F-96AF62A54028}" type="presParOf" srcId="{30F9337B-8B4F-41AA-B4C4-0E2DC8C94A45}" destId="{97C158C7-D5DA-4277-AF2D-09A80249E731}" srcOrd="2" destOrd="0" presId="urn:microsoft.com/office/officeart/2005/8/layout/bList2"/>
    <dgm:cxn modelId="{F68F7C66-9263-41ED-80AE-8AE00F8B5849}" type="presParOf" srcId="{97C158C7-D5DA-4277-AF2D-09A80249E731}" destId="{D88A6397-D4F0-444B-9619-85EC9CD6F7E3}" srcOrd="0" destOrd="0" presId="urn:microsoft.com/office/officeart/2005/8/layout/bList2"/>
    <dgm:cxn modelId="{047F0B27-773C-4902-B4DA-F39103624A57}" type="presParOf" srcId="{97C158C7-D5DA-4277-AF2D-09A80249E731}" destId="{9D088AE8-13F0-4C27-AE35-7552B36CC5DC}" srcOrd="1" destOrd="0" presId="urn:microsoft.com/office/officeart/2005/8/layout/bList2"/>
    <dgm:cxn modelId="{9CC884EB-96C0-4C0D-9979-256D8C01F530}" type="presParOf" srcId="{97C158C7-D5DA-4277-AF2D-09A80249E731}" destId="{BCBC73D7-480D-4F54-8044-1845E0C42967}" srcOrd="2" destOrd="0" presId="urn:microsoft.com/office/officeart/2005/8/layout/bList2"/>
    <dgm:cxn modelId="{A1954FF9-5B13-4698-8543-A50824D92DDB}" type="presParOf" srcId="{97C158C7-D5DA-4277-AF2D-09A80249E731}" destId="{3C39582A-D153-406D-9E2C-F1ED8916125D}" srcOrd="3" destOrd="0" presId="urn:microsoft.com/office/officeart/2005/8/layout/bList2"/>
    <dgm:cxn modelId="{2C06AF9E-1976-493A-A4D8-0DDCDF7F7693}" type="presParOf" srcId="{30F9337B-8B4F-41AA-B4C4-0E2DC8C94A45}" destId="{12CF540E-0CB0-4383-8DCE-74EBC615E38B}" srcOrd="3" destOrd="0" presId="urn:microsoft.com/office/officeart/2005/8/layout/bList2"/>
    <dgm:cxn modelId="{3CCF1DD6-E2F8-439C-A4C6-030D1BF7ACA3}" type="presParOf" srcId="{30F9337B-8B4F-41AA-B4C4-0E2DC8C94A45}" destId="{F2E83D7A-2EFE-4CD1-AD64-B771214BA0C6}" srcOrd="4" destOrd="0" presId="urn:microsoft.com/office/officeart/2005/8/layout/bList2"/>
    <dgm:cxn modelId="{30006ED4-8ED0-4CF2-AF21-0EA7CB94AE02}" type="presParOf" srcId="{F2E83D7A-2EFE-4CD1-AD64-B771214BA0C6}" destId="{ECB8E1B3-DFA3-4AA0-BAD0-B0341C169FE7}" srcOrd="0" destOrd="0" presId="urn:microsoft.com/office/officeart/2005/8/layout/bList2"/>
    <dgm:cxn modelId="{0D1485F5-9B95-4ABF-ABFB-B819B84A9EF1}" type="presParOf" srcId="{F2E83D7A-2EFE-4CD1-AD64-B771214BA0C6}" destId="{00FD465A-17AC-4663-A24A-B97BE4921F8D}" srcOrd="1" destOrd="0" presId="urn:microsoft.com/office/officeart/2005/8/layout/bList2"/>
    <dgm:cxn modelId="{6C477A6F-C2CF-4F82-BCBD-CA98D782D365}" type="presParOf" srcId="{F2E83D7A-2EFE-4CD1-AD64-B771214BA0C6}" destId="{03665351-8821-42D4-848D-A0CEF55BD172}" srcOrd="2" destOrd="0" presId="urn:microsoft.com/office/officeart/2005/8/layout/bList2"/>
    <dgm:cxn modelId="{67E75F1E-0F65-4BBA-B7E8-66754473001C}" type="presParOf" srcId="{F2E83D7A-2EFE-4CD1-AD64-B771214BA0C6}" destId="{D12BA2C9-C47F-4449-BFF9-F14FCF7A68FC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D961861-D39D-4560-BDB9-DF56B6A8B75A}" type="doc">
      <dgm:prSet loTypeId="urn:microsoft.com/office/officeart/2005/8/layout/pyramid1" loCatId="pyramid" qsTypeId="urn:microsoft.com/office/officeart/2005/8/quickstyle/simple1#5" qsCatId="simple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8995EE58-5CBB-4E7D-AF9E-74D1E22CCD12}">
      <dgm:prSet custT="1"/>
      <dgm:spPr/>
      <dgm:t>
        <a:bodyPr/>
        <a:lstStyle/>
        <a:p>
          <a:pPr rtl="0"/>
          <a:r>
            <a:rPr lang="ru-RU" sz="1800" b="1" i="0" dirty="0" smtClean="0">
              <a:solidFill>
                <a:schemeClr val="tx1"/>
              </a:solidFill>
              <a:latin typeface="Calibri" pitchFamily="34" charset="0"/>
            </a:rPr>
            <a:t>«ЗАТО ЧИТАЛ АДАМА СМИТА ...»</a:t>
          </a:r>
          <a:endParaRPr lang="ru-RU" sz="1800" b="1" i="0" dirty="0">
            <a:solidFill>
              <a:schemeClr val="tx1"/>
            </a:solidFill>
            <a:latin typeface="Calibri" pitchFamily="34" charset="0"/>
          </a:endParaRPr>
        </a:p>
      </dgm:t>
    </dgm:pt>
    <dgm:pt modelId="{0343302E-DA1A-4751-BA8B-7AF6CE50F25F}" type="sibTrans" cxnId="{F2148FED-7EE6-4F87-806B-B58994F92103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C74BDC04-F9F5-48E1-B6B8-CFA905CA33DA}" type="parTrans" cxnId="{F2148FED-7EE6-4F87-806B-B58994F92103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12D86246-D750-4742-9D5A-FC81D348B950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Calibri" pitchFamily="34" charset="0"/>
            </a:rPr>
            <a:t>Быт дворянства</a:t>
          </a:r>
          <a:endParaRPr lang="ru-RU" sz="1800" b="1" dirty="0">
            <a:latin typeface="Calibri" pitchFamily="34" charset="0"/>
          </a:endParaRPr>
        </a:p>
      </dgm:t>
    </dgm:pt>
    <dgm:pt modelId="{63193BE8-4DB0-4BBF-85AD-4C5F7E1AA284}" type="sibTrans" cxnId="{11674295-72C7-4F2B-8B4A-37FA62DC807E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A3A9147A-7A6A-4C0C-AF2D-281E8F7678AA}" type="parTrans" cxnId="{11674295-72C7-4F2B-8B4A-37FA62DC807E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EC5DA94B-30B6-4777-A5DB-EA5ACB967546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Calibri" pitchFamily="34" charset="0"/>
            </a:rPr>
            <a:t>Экономика России 19 века</a:t>
          </a:r>
          <a:endParaRPr lang="ru-RU" sz="1800" b="1" dirty="0">
            <a:latin typeface="Calibri" pitchFamily="34" charset="0"/>
          </a:endParaRPr>
        </a:p>
      </dgm:t>
    </dgm:pt>
    <dgm:pt modelId="{1613F666-90FC-45CF-80B5-61C354762323}" type="sibTrans" cxnId="{EF4502B0-F8DA-4886-9C7E-8A7D1D9C8E0F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A09BF8F2-7223-420D-A4D8-4A40E7FE8A84}" type="parTrans" cxnId="{EF4502B0-F8DA-4886-9C7E-8A7D1D9C8E0F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32977AB4-D02B-481C-9E67-82CDF2D7C880}">
      <dgm:prSet custT="1"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dirty="0" smtClean="0">
              <a:latin typeface="Calibri" pitchFamily="34" charset="0"/>
            </a:rPr>
            <a:t>Налоги</a:t>
          </a:r>
          <a:endParaRPr lang="ru-RU" sz="1800" b="1" dirty="0">
            <a:latin typeface="Calibri" pitchFamily="34" charset="0"/>
          </a:endParaRPr>
        </a:p>
      </dgm:t>
    </dgm:pt>
    <dgm:pt modelId="{E2DD48C6-04A6-4E24-993B-801C2348B1C0}" type="parTrans" cxnId="{67FCCFF2-6259-4E6E-8F7C-17DF69596ADD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1F8E0BFA-A4B5-42B1-B962-C4D5CF95D390}" type="sibTrans" cxnId="{67FCCFF2-6259-4E6E-8F7C-17DF69596ADD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B4E8760B-5922-4C91-AE1F-BC11DE5ED751}">
      <dgm:prSet custT="1"/>
      <dgm:spPr/>
      <dgm:t>
        <a:bodyPr/>
        <a:lstStyle/>
        <a:p>
          <a:pPr rtl="0">
            <a:lnSpc>
              <a:spcPct val="100000"/>
            </a:lnSpc>
          </a:pPr>
          <a:r>
            <a:rPr lang="ru-RU" sz="1800" b="1" dirty="0" smtClean="0">
              <a:latin typeface="Calibri" pitchFamily="34" charset="0"/>
            </a:rPr>
            <a:t>Золотая</a:t>
          </a:r>
          <a:r>
            <a:rPr lang="ru-RU" sz="1800" baseline="0" dirty="0" smtClean="0">
              <a:latin typeface="Calibri" pitchFamily="34" charset="0"/>
            </a:rPr>
            <a:t> </a:t>
          </a:r>
          <a:r>
            <a:rPr lang="ru-RU" sz="1800" b="1" baseline="0" dirty="0" smtClean="0">
              <a:latin typeface="Calibri" pitchFamily="34" charset="0"/>
            </a:rPr>
            <a:t>молодежь</a:t>
          </a:r>
        </a:p>
        <a:p>
          <a:pPr rtl="0">
            <a:lnSpc>
              <a:spcPct val="90000"/>
            </a:lnSpc>
          </a:pPr>
          <a:endParaRPr lang="ru-RU" sz="1800" dirty="0">
            <a:latin typeface="Calibri" pitchFamily="34" charset="0"/>
          </a:endParaRPr>
        </a:p>
      </dgm:t>
    </dgm:pt>
    <dgm:pt modelId="{0519F6AD-6EB1-4B58-9911-5BA3AF16B717}" type="parTrans" cxnId="{AC36C181-DC24-4FDA-8EF2-E6E864493B87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2372247E-C068-437A-BDC1-C8EFC12C4459}" type="sibTrans" cxnId="{AC36C181-DC24-4FDA-8EF2-E6E864493B87}">
      <dgm:prSet/>
      <dgm:spPr/>
      <dgm:t>
        <a:bodyPr/>
        <a:lstStyle/>
        <a:p>
          <a:endParaRPr lang="ru-RU" sz="1800">
            <a:latin typeface="Calibri" pitchFamily="34" charset="0"/>
          </a:endParaRPr>
        </a:p>
      </dgm:t>
    </dgm:pt>
    <dgm:pt modelId="{EA0304C5-AEDD-4EB0-9FBA-58B813B3C6A8}" type="pres">
      <dgm:prSet presAssocID="{AD961861-D39D-4560-BDB9-DF56B6A8B75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D1EAEB1-26E9-4242-9CBF-16CCD3E78569}" type="pres">
      <dgm:prSet presAssocID="{8995EE58-5CBB-4E7D-AF9E-74D1E22CCD12}" presName="Name8" presStyleCnt="0"/>
      <dgm:spPr/>
    </dgm:pt>
    <dgm:pt modelId="{E438A79E-EEA3-4241-BA6E-1AE4745D596A}" type="pres">
      <dgm:prSet presAssocID="{8995EE58-5CBB-4E7D-AF9E-74D1E22CCD12}" presName="level" presStyleLbl="node1" presStyleIdx="0" presStyleCnt="5" custScaleX="85329" custScaleY="12767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28FA28A-01F2-4518-8A44-EE97953AF378}" type="pres">
      <dgm:prSet presAssocID="{8995EE58-5CBB-4E7D-AF9E-74D1E22CCD1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4FF716-1255-4A76-A410-B9601A8190C4}" type="pres">
      <dgm:prSet presAssocID="{32977AB4-D02B-481C-9E67-82CDF2D7C880}" presName="Name8" presStyleCnt="0"/>
      <dgm:spPr/>
    </dgm:pt>
    <dgm:pt modelId="{84640637-E617-494C-B749-2C76251D827C}" type="pres">
      <dgm:prSet presAssocID="{32977AB4-D02B-481C-9E67-82CDF2D7C880}" presName="level" presStyleLbl="node1" presStyleIdx="1" presStyleCnt="5" custScaleX="110640" custScaleY="68689" custLinFactNeighborX="554" custLinFactNeighborY="-239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4516E3-977B-49AC-A22D-F390CC6F8AA0}" type="pres">
      <dgm:prSet presAssocID="{32977AB4-D02B-481C-9E67-82CDF2D7C88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690F8F-B79E-414E-99D7-E3A46705EBD8}" type="pres">
      <dgm:prSet presAssocID="{B4E8760B-5922-4C91-AE1F-BC11DE5ED751}" presName="Name8" presStyleCnt="0"/>
      <dgm:spPr/>
    </dgm:pt>
    <dgm:pt modelId="{F9A962DA-64D7-4BE4-BCF3-8C12DFE72EF3}" type="pres">
      <dgm:prSet presAssocID="{B4E8760B-5922-4C91-AE1F-BC11DE5ED751}" presName="level" presStyleLbl="node1" presStyleIdx="2" presStyleCnt="5" custScaleX="106415" custScaleY="11417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A8C51-A619-458E-8A9A-4A2A27F07EDD}" type="pres">
      <dgm:prSet presAssocID="{B4E8760B-5922-4C91-AE1F-BC11DE5ED75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7F9964-A1F4-4608-8484-2EDFEE0F5E9A}" type="pres">
      <dgm:prSet presAssocID="{12D86246-D750-4742-9D5A-FC81D348B950}" presName="Name8" presStyleCnt="0"/>
      <dgm:spPr/>
    </dgm:pt>
    <dgm:pt modelId="{89CD9D1F-B558-4A56-A924-3D41743FDAB1}" type="pres">
      <dgm:prSet presAssocID="{12D86246-D750-4742-9D5A-FC81D348B950}" presName="level" presStyleLbl="node1" presStyleIdx="3" presStyleCnt="5" custScaleX="103874" custScaleY="7244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4242FD-10DB-4A75-BD8A-13BA7E9B4392}" type="pres">
      <dgm:prSet presAssocID="{12D86246-D750-4742-9D5A-FC81D348B950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B589BB-5702-42B5-BF0D-D906590FFF13}" type="pres">
      <dgm:prSet presAssocID="{EC5DA94B-30B6-4777-A5DB-EA5ACB967546}" presName="Name8" presStyleCnt="0"/>
      <dgm:spPr/>
    </dgm:pt>
    <dgm:pt modelId="{C4AF59B3-ED6D-42CF-944D-0444EBDFAC39}" type="pres">
      <dgm:prSet presAssocID="{EC5DA94B-30B6-4777-A5DB-EA5ACB967546}" presName="level" presStyleLbl="node1" presStyleIdx="4" presStyleCnt="5" custLinFactNeighborX="0" custLinFactNeighborY="-3766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CB1522-319D-4129-BE01-460B896B7C98}" type="pres">
      <dgm:prSet presAssocID="{EC5DA94B-30B6-4777-A5DB-EA5ACB96754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36C181-DC24-4FDA-8EF2-E6E864493B87}" srcId="{AD961861-D39D-4560-BDB9-DF56B6A8B75A}" destId="{B4E8760B-5922-4C91-AE1F-BC11DE5ED751}" srcOrd="2" destOrd="0" parTransId="{0519F6AD-6EB1-4B58-9911-5BA3AF16B717}" sibTransId="{2372247E-C068-437A-BDC1-C8EFC12C4459}"/>
    <dgm:cxn modelId="{410F486C-746C-432A-9441-96BB81D04085}" type="presOf" srcId="{32977AB4-D02B-481C-9E67-82CDF2D7C880}" destId="{FB4516E3-977B-49AC-A22D-F390CC6F8AA0}" srcOrd="1" destOrd="0" presId="urn:microsoft.com/office/officeart/2005/8/layout/pyramid1"/>
    <dgm:cxn modelId="{67FCCFF2-6259-4E6E-8F7C-17DF69596ADD}" srcId="{AD961861-D39D-4560-BDB9-DF56B6A8B75A}" destId="{32977AB4-D02B-481C-9E67-82CDF2D7C880}" srcOrd="1" destOrd="0" parTransId="{E2DD48C6-04A6-4E24-993B-801C2348B1C0}" sibTransId="{1F8E0BFA-A4B5-42B1-B962-C4D5CF95D390}"/>
    <dgm:cxn modelId="{EF4502B0-F8DA-4886-9C7E-8A7D1D9C8E0F}" srcId="{AD961861-D39D-4560-BDB9-DF56B6A8B75A}" destId="{EC5DA94B-30B6-4777-A5DB-EA5ACB967546}" srcOrd="4" destOrd="0" parTransId="{A09BF8F2-7223-420D-A4D8-4A40E7FE8A84}" sibTransId="{1613F666-90FC-45CF-80B5-61C354762323}"/>
    <dgm:cxn modelId="{3F54E97E-801B-4D91-A52A-821CE6977563}" type="presOf" srcId="{B4E8760B-5922-4C91-AE1F-BC11DE5ED751}" destId="{073A8C51-A619-458E-8A9A-4A2A27F07EDD}" srcOrd="1" destOrd="0" presId="urn:microsoft.com/office/officeart/2005/8/layout/pyramid1"/>
    <dgm:cxn modelId="{6B5639F8-BC47-41AE-A9E1-5740B00F44E8}" type="presOf" srcId="{32977AB4-D02B-481C-9E67-82CDF2D7C880}" destId="{84640637-E617-494C-B749-2C76251D827C}" srcOrd="0" destOrd="0" presId="urn:microsoft.com/office/officeart/2005/8/layout/pyramid1"/>
    <dgm:cxn modelId="{5FC41890-883F-48F4-8601-5CBC22F5EBFC}" type="presOf" srcId="{EC5DA94B-30B6-4777-A5DB-EA5ACB967546}" destId="{C4AF59B3-ED6D-42CF-944D-0444EBDFAC39}" srcOrd="0" destOrd="0" presId="urn:microsoft.com/office/officeart/2005/8/layout/pyramid1"/>
    <dgm:cxn modelId="{11674295-72C7-4F2B-8B4A-37FA62DC807E}" srcId="{AD961861-D39D-4560-BDB9-DF56B6A8B75A}" destId="{12D86246-D750-4742-9D5A-FC81D348B950}" srcOrd="3" destOrd="0" parTransId="{A3A9147A-7A6A-4C0C-AF2D-281E8F7678AA}" sibTransId="{63193BE8-4DB0-4BBF-85AD-4C5F7E1AA284}"/>
    <dgm:cxn modelId="{B0F22C26-4264-47BE-BD15-E7729B7EFE3E}" type="presOf" srcId="{12D86246-D750-4742-9D5A-FC81D348B950}" destId="{89CD9D1F-B558-4A56-A924-3D41743FDAB1}" srcOrd="0" destOrd="0" presId="urn:microsoft.com/office/officeart/2005/8/layout/pyramid1"/>
    <dgm:cxn modelId="{B1468168-288F-4B7E-B553-4606C2BC1C2E}" type="presOf" srcId="{12D86246-D750-4742-9D5A-FC81D348B950}" destId="{534242FD-10DB-4A75-BD8A-13BA7E9B4392}" srcOrd="1" destOrd="0" presId="urn:microsoft.com/office/officeart/2005/8/layout/pyramid1"/>
    <dgm:cxn modelId="{ACB62FB1-9E1E-4BE7-A795-C92E7A5098F5}" type="presOf" srcId="{B4E8760B-5922-4C91-AE1F-BC11DE5ED751}" destId="{F9A962DA-64D7-4BE4-BCF3-8C12DFE72EF3}" srcOrd="0" destOrd="0" presId="urn:microsoft.com/office/officeart/2005/8/layout/pyramid1"/>
    <dgm:cxn modelId="{D1A6BB21-B125-4E7C-A952-2AA78FB08E25}" type="presOf" srcId="{8995EE58-5CBB-4E7D-AF9E-74D1E22CCD12}" destId="{828FA28A-01F2-4518-8A44-EE97953AF378}" srcOrd="1" destOrd="0" presId="urn:microsoft.com/office/officeart/2005/8/layout/pyramid1"/>
    <dgm:cxn modelId="{51FE36E5-A43B-4847-A095-9B67E2984907}" type="presOf" srcId="{EC5DA94B-30B6-4777-A5DB-EA5ACB967546}" destId="{16CB1522-319D-4129-BE01-460B896B7C98}" srcOrd="1" destOrd="0" presId="urn:microsoft.com/office/officeart/2005/8/layout/pyramid1"/>
    <dgm:cxn modelId="{F2148FED-7EE6-4F87-806B-B58994F92103}" srcId="{AD961861-D39D-4560-BDB9-DF56B6A8B75A}" destId="{8995EE58-5CBB-4E7D-AF9E-74D1E22CCD12}" srcOrd="0" destOrd="0" parTransId="{C74BDC04-F9F5-48E1-B6B8-CFA905CA33DA}" sibTransId="{0343302E-DA1A-4751-BA8B-7AF6CE50F25F}"/>
    <dgm:cxn modelId="{A2585C19-4D84-4963-93DE-162331D0C71F}" type="presOf" srcId="{AD961861-D39D-4560-BDB9-DF56B6A8B75A}" destId="{EA0304C5-AEDD-4EB0-9FBA-58B813B3C6A8}" srcOrd="0" destOrd="0" presId="urn:microsoft.com/office/officeart/2005/8/layout/pyramid1"/>
    <dgm:cxn modelId="{34BFEAEA-6601-4F48-AFA9-F9C0B27F06B2}" type="presOf" srcId="{8995EE58-5CBB-4E7D-AF9E-74D1E22CCD12}" destId="{E438A79E-EEA3-4241-BA6E-1AE4745D596A}" srcOrd="0" destOrd="0" presId="urn:microsoft.com/office/officeart/2005/8/layout/pyramid1"/>
    <dgm:cxn modelId="{56A47615-332E-497D-800E-6C6B0C6A48F0}" type="presParOf" srcId="{EA0304C5-AEDD-4EB0-9FBA-58B813B3C6A8}" destId="{DD1EAEB1-26E9-4242-9CBF-16CCD3E78569}" srcOrd="0" destOrd="0" presId="urn:microsoft.com/office/officeart/2005/8/layout/pyramid1"/>
    <dgm:cxn modelId="{93ACDEAB-D773-4428-A999-38F562341F0C}" type="presParOf" srcId="{DD1EAEB1-26E9-4242-9CBF-16CCD3E78569}" destId="{E438A79E-EEA3-4241-BA6E-1AE4745D596A}" srcOrd="0" destOrd="0" presId="urn:microsoft.com/office/officeart/2005/8/layout/pyramid1"/>
    <dgm:cxn modelId="{1E09015D-8859-47DE-80CF-743BD22168A1}" type="presParOf" srcId="{DD1EAEB1-26E9-4242-9CBF-16CCD3E78569}" destId="{828FA28A-01F2-4518-8A44-EE97953AF378}" srcOrd="1" destOrd="0" presId="urn:microsoft.com/office/officeart/2005/8/layout/pyramid1"/>
    <dgm:cxn modelId="{63A85308-AA4F-403D-8467-281417DD0E36}" type="presParOf" srcId="{EA0304C5-AEDD-4EB0-9FBA-58B813B3C6A8}" destId="{374FF716-1255-4A76-A410-B9601A8190C4}" srcOrd="1" destOrd="0" presId="urn:microsoft.com/office/officeart/2005/8/layout/pyramid1"/>
    <dgm:cxn modelId="{9A2A5F6A-2E63-47DD-9667-E1A7CEC817B9}" type="presParOf" srcId="{374FF716-1255-4A76-A410-B9601A8190C4}" destId="{84640637-E617-494C-B749-2C76251D827C}" srcOrd="0" destOrd="0" presId="urn:microsoft.com/office/officeart/2005/8/layout/pyramid1"/>
    <dgm:cxn modelId="{264CF4B0-7B60-489F-B6F3-6068AA3E2701}" type="presParOf" srcId="{374FF716-1255-4A76-A410-B9601A8190C4}" destId="{FB4516E3-977B-49AC-A22D-F390CC6F8AA0}" srcOrd="1" destOrd="0" presId="urn:microsoft.com/office/officeart/2005/8/layout/pyramid1"/>
    <dgm:cxn modelId="{F88AF0F4-AC00-4FDF-BAC0-686DF91EB46D}" type="presParOf" srcId="{EA0304C5-AEDD-4EB0-9FBA-58B813B3C6A8}" destId="{A3690F8F-B79E-414E-99D7-E3A46705EBD8}" srcOrd="2" destOrd="0" presId="urn:microsoft.com/office/officeart/2005/8/layout/pyramid1"/>
    <dgm:cxn modelId="{37A86B46-85DB-4DDD-96F5-9EFAD489FF5A}" type="presParOf" srcId="{A3690F8F-B79E-414E-99D7-E3A46705EBD8}" destId="{F9A962DA-64D7-4BE4-BCF3-8C12DFE72EF3}" srcOrd="0" destOrd="0" presId="urn:microsoft.com/office/officeart/2005/8/layout/pyramid1"/>
    <dgm:cxn modelId="{C357E7AD-15A7-41E8-95E8-F1C1B6F0FD3C}" type="presParOf" srcId="{A3690F8F-B79E-414E-99D7-E3A46705EBD8}" destId="{073A8C51-A619-458E-8A9A-4A2A27F07EDD}" srcOrd="1" destOrd="0" presId="urn:microsoft.com/office/officeart/2005/8/layout/pyramid1"/>
    <dgm:cxn modelId="{2462603B-6CBB-4737-8756-5DF8602E7975}" type="presParOf" srcId="{EA0304C5-AEDD-4EB0-9FBA-58B813B3C6A8}" destId="{087F9964-A1F4-4608-8484-2EDFEE0F5E9A}" srcOrd="3" destOrd="0" presId="urn:microsoft.com/office/officeart/2005/8/layout/pyramid1"/>
    <dgm:cxn modelId="{5D684FDB-EEB0-45B4-A60F-0DD48E5525D9}" type="presParOf" srcId="{087F9964-A1F4-4608-8484-2EDFEE0F5E9A}" destId="{89CD9D1F-B558-4A56-A924-3D41743FDAB1}" srcOrd="0" destOrd="0" presId="urn:microsoft.com/office/officeart/2005/8/layout/pyramid1"/>
    <dgm:cxn modelId="{22389D43-053D-4B02-A465-6987CEA9F074}" type="presParOf" srcId="{087F9964-A1F4-4608-8484-2EDFEE0F5E9A}" destId="{534242FD-10DB-4A75-BD8A-13BA7E9B4392}" srcOrd="1" destOrd="0" presId="urn:microsoft.com/office/officeart/2005/8/layout/pyramid1"/>
    <dgm:cxn modelId="{E1043242-B12B-4140-932F-8DB4FACD0E9A}" type="presParOf" srcId="{EA0304C5-AEDD-4EB0-9FBA-58B813B3C6A8}" destId="{35B589BB-5702-42B5-BF0D-D906590FFF13}" srcOrd="4" destOrd="0" presId="urn:microsoft.com/office/officeart/2005/8/layout/pyramid1"/>
    <dgm:cxn modelId="{2B742BC5-D83B-4492-8ABC-68E86B64A67D}" type="presParOf" srcId="{35B589BB-5702-42B5-BF0D-D906590FFF13}" destId="{C4AF59B3-ED6D-42CF-944D-0444EBDFAC39}" srcOrd="0" destOrd="0" presId="urn:microsoft.com/office/officeart/2005/8/layout/pyramid1"/>
    <dgm:cxn modelId="{C6DC3B3A-92DF-47E4-9661-E483BFAB5040}" type="presParOf" srcId="{35B589BB-5702-42B5-BF0D-D906590FFF13}" destId="{16CB1522-319D-4129-BE01-460B896B7C98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8D9B249-3DAD-4E87-9D0B-F8CAD3F2B3BD}">
      <dsp:nvSpPr>
        <dsp:cNvPr id="0" name=""/>
        <dsp:cNvSpPr/>
      </dsp:nvSpPr>
      <dsp:spPr>
        <a:xfrm>
          <a:off x="6087" y="1392755"/>
          <a:ext cx="2404522" cy="179492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57150" rIns="19050" bIns="1905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smtClean="0"/>
            <a:t>Онегин </a:t>
          </a:r>
          <a:endParaRPr lang="ru-RU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Татьяна </a:t>
          </a:r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smtClean="0"/>
            <a:t>Ленский</a:t>
          </a:r>
          <a:endParaRPr lang="ru-RU" sz="1500" kern="1200" dirty="0" smtClean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smtClean="0"/>
            <a:t>Ольга</a:t>
          </a:r>
          <a:endParaRPr lang="ru-RU" sz="1500" kern="1200" dirty="0"/>
        </a:p>
      </dsp:txBody>
      <dsp:txXfrm>
        <a:off x="6087" y="1392755"/>
        <a:ext cx="2404522" cy="1794925"/>
      </dsp:txXfrm>
    </dsp:sp>
    <dsp:sp modelId="{53F961E2-B3F0-4891-BA5F-0DC70EAFC806}">
      <dsp:nvSpPr>
        <dsp:cNvPr id="0" name=""/>
        <dsp:cNvSpPr/>
      </dsp:nvSpPr>
      <dsp:spPr>
        <a:xfrm>
          <a:off x="6087" y="3187681"/>
          <a:ext cx="2404522" cy="7718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0" rIns="19050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Индивидуальные характеристики</a:t>
          </a:r>
          <a:endParaRPr lang="ru-RU" sz="1500" kern="1200" dirty="0"/>
        </a:p>
      </dsp:txBody>
      <dsp:txXfrm>
        <a:off x="6087" y="3187681"/>
        <a:ext cx="1693325" cy="771817"/>
      </dsp:txXfrm>
    </dsp:sp>
    <dsp:sp modelId="{D14EF76C-0974-469C-AEC9-945D5F919A69}">
      <dsp:nvSpPr>
        <dsp:cNvPr id="0" name=""/>
        <dsp:cNvSpPr/>
      </dsp:nvSpPr>
      <dsp:spPr>
        <a:xfrm>
          <a:off x="1767433" y="3310277"/>
          <a:ext cx="841582" cy="841582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8A6397-D4F0-444B-9619-85EC9CD6F7E3}">
      <dsp:nvSpPr>
        <dsp:cNvPr id="0" name=""/>
        <dsp:cNvSpPr/>
      </dsp:nvSpPr>
      <dsp:spPr>
        <a:xfrm>
          <a:off x="2817513" y="1391550"/>
          <a:ext cx="2404522" cy="179492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57150" rIns="19050" bIns="1905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Высший свет Петербурга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Московское дворянство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Поместное дворянство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500" kern="1200" dirty="0"/>
        </a:p>
      </dsp:txBody>
      <dsp:txXfrm>
        <a:off x="2817513" y="1391550"/>
        <a:ext cx="2404522" cy="1794925"/>
      </dsp:txXfrm>
    </dsp:sp>
    <dsp:sp modelId="{BCBC73D7-480D-4F54-8044-1845E0C42967}">
      <dsp:nvSpPr>
        <dsp:cNvPr id="0" name=""/>
        <dsp:cNvSpPr/>
      </dsp:nvSpPr>
      <dsp:spPr>
        <a:xfrm>
          <a:off x="2817513" y="3186475"/>
          <a:ext cx="2404522" cy="7718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0" rIns="19050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Групповые характеристики</a:t>
          </a:r>
          <a:endParaRPr lang="ru-RU" sz="1500" kern="1200" dirty="0"/>
        </a:p>
      </dsp:txBody>
      <dsp:txXfrm>
        <a:off x="2817513" y="3186475"/>
        <a:ext cx="1693325" cy="771817"/>
      </dsp:txXfrm>
    </dsp:sp>
    <dsp:sp modelId="{3C39582A-D153-406D-9E2C-F1ED8916125D}">
      <dsp:nvSpPr>
        <dsp:cNvPr id="0" name=""/>
        <dsp:cNvSpPr/>
      </dsp:nvSpPr>
      <dsp:spPr>
        <a:xfrm>
          <a:off x="4355911" y="3349160"/>
          <a:ext cx="1071528" cy="846405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B8E1B3-DFA3-4AA0-BAD0-B0341C169FE7}">
      <dsp:nvSpPr>
        <dsp:cNvPr id="0" name=""/>
        <dsp:cNvSpPr/>
      </dsp:nvSpPr>
      <dsp:spPr>
        <a:xfrm>
          <a:off x="5743911" y="1392755"/>
          <a:ext cx="2404522" cy="1794925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9050" tIns="57150" rIns="19050" bIns="19050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Онегин</a:t>
          </a:r>
          <a:endParaRPr lang="ru-RU" sz="1500" kern="1200" dirty="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500" kern="1200" dirty="0" smtClean="0"/>
            <a:t>Ларины</a:t>
          </a:r>
          <a:endParaRPr lang="ru-RU" sz="1500" kern="1200" dirty="0"/>
        </a:p>
      </dsp:txBody>
      <dsp:txXfrm>
        <a:off x="5743911" y="1392755"/>
        <a:ext cx="2404522" cy="1794925"/>
      </dsp:txXfrm>
    </dsp:sp>
    <dsp:sp modelId="{03665351-8821-42D4-848D-A0CEF55BD172}">
      <dsp:nvSpPr>
        <dsp:cNvPr id="0" name=""/>
        <dsp:cNvSpPr/>
      </dsp:nvSpPr>
      <dsp:spPr>
        <a:xfrm>
          <a:off x="5743911" y="3187681"/>
          <a:ext cx="2404522" cy="77181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0" rIns="19050" bIns="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Картины быта</a:t>
          </a:r>
          <a:endParaRPr lang="ru-RU" sz="1500" kern="1200" dirty="0"/>
        </a:p>
      </dsp:txBody>
      <dsp:txXfrm>
        <a:off x="5743911" y="3187681"/>
        <a:ext cx="1693325" cy="771817"/>
      </dsp:txXfrm>
    </dsp:sp>
    <dsp:sp modelId="{D12BA2C9-C47F-4449-BFF9-F14FCF7A68FC}">
      <dsp:nvSpPr>
        <dsp:cNvPr id="0" name=""/>
        <dsp:cNvSpPr/>
      </dsp:nvSpPr>
      <dsp:spPr>
        <a:xfrm>
          <a:off x="7505257" y="3310277"/>
          <a:ext cx="841582" cy="841582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15875" cap="rnd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438A79E-EEA3-4241-BA6E-1AE4745D596A}">
      <dsp:nvSpPr>
        <dsp:cNvPr id="0" name=""/>
        <dsp:cNvSpPr/>
      </dsp:nvSpPr>
      <dsp:spPr>
        <a:xfrm>
          <a:off x="1589323" y="0"/>
          <a:ext cx="925809" cy="742360"/>
        </a:xfrm>
        <a:prstGeom prst="trapezoid">
          <a:avLst>
            <a:gd name="adj" fmla="val 73077"/>
          </a:avLst>
        </a:prstGeom>
        <a:solidFill>
          <a:schemeClr val="accent2">
            <a:shade val="50000"/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i="0" kern="1200" dirty="0" smtClean="0">
              <a:solidFill>
                <a:schemeClr val="tx1"/>
              </a:solidFill>
              <a:latin typeface="Calibri" pitchFamily="34" charset="0"/>
            </a:rPr>
            <a:t>«ЗАТО ЧИТАЛ АДАМА СМИТА ...»</a:t>
          </a:r>
          <a:endParaRPr lang="ru-RU" sz="1800" b="1" i="0" kern="1200" dirty="0">
            <a:solidFill>
              <a:schemeClr val="tx1"/>
            </a:solidFill>
            <a:latin typeface="Calibri" pitchFamily="34" charset="0"/>
          </a:endParaRPr>
        </a:p>
      </dsp:txBody>
      <dsp:txXfrm>
        <a:off x="1589323" y="0"/>
        <a:ext cx="925809" cy="742360"/>
      </dsp:txXfrm>
    </dsp:sp>
    <dsp:sp modelId="{84640637-E617-494C-B749-2C76251D827C}">
      <dsp:nvSpPr>
        <dsp:cNvPr id="0" name=""/>
        <dsp:cNvSpPr/>
      </dsp:nvSpPr>
      <dsp:spPr>
        <a:xfrm>
          <a:off x="1138334" y="728451"/>
          <a:ext cx="1846275" cy="399398"/>
        </a:xfrm>
        <a:prstGeom prst="trapezoid">
          <a:avLst>
            <a:gd name="adj" fmla="val 73077"/>
          </a:avLst>
        </a:prstGeom>
        <a:solidFill>
          <a:schemeClr val="accent2">
            <a:shade val="50000"/>
            <a:hueOff val="-302839"/>
            <a:satOff val="-8980"/>
            <a:lumOff val="2038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Calibri" pitchFamily="34" charset="0"/>
            </a:rPr>
            <a:t>Налоги</a:t>
          </a:r>
          <a:endParaRPr lang="ru-RU" sz="1800" b="1" kern="1200" dirty="0">
            <a:latin typeface="Calibri" pitchFamily="34" charset="0"/>
          </a:endParaRPr>
        </a:p>
      </dsp:txBody>
      <dsp:txXfrm>
        <a:off x="1461433" y="728451"/>
        <a:ext cx="1200079" cy="399398"/>
      </dsp:txXfrm>
    </dsp:sp>
    <dsp:sp modelId="{F9A962DA-64D7-4BE4-BCF3-8C12DFE72EF3}">
      <dsp:nvSpPr>
        <dsp:cNvPr id="0" name=""/>
        <dsp:cNvSpPr/>
      </dsp:nvSpPr>
      <dsp:spPr>
        <a:xfrm>
          <a:off x="648076" y="1141758"/>
          <a:ext cx="2808302" cy="663880"/>
        </a:xfrm>
        <a:prstGeom prst="trapezoid">
          <a:avLst>
            <a:gd name="adj" fmla="val 73077"/>
          </a:avLst>
        </a:prstGeom>
        <a:solidFill>
          <a:schemeClr val="accent2">
            <a:shade val="50000"/>
            <a:hueOff val="-605678"/>
            <a:satOff val="-17961"/>
            <a:lumOff val="4077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800100" rtl="0">
            <a:lnSpc>
              <a:spcPct val="10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latin typeface="Calibri" pitchFamily="34" charset="0"/>
            </a:rPr>
            <a:t>Золотая</a:t>
          </a:r>
          <a:r>
            <a:rPr lang="ru-RU" sz="1800" kern="1200" baseline="0" dirty="0" smtClean="0">
              <a:latin typeface="Calibri" pitchFamily="34" charset="0"/>
            </a:rPr>
            <a:t> </a:t>
          </a:r>
          <a:r>
            <a:rPr lang="ru-RU" sz="1800" b="1" kern="1200" baseline="0" dirty="0" smtClean="0">
              <a:latin typeface="Calibri" pitchFamily="34" charset="0"/>
            </a:rPr>
            <a:t>молодежь</a:t>
          </a:r>
        </a:p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800" kern="1200" dirty="0">
            <a:latin typeface="Calibri" pitchFamily="34" charset="0"/>
          </a:endParaRPr>
        </a:p>
      </dsp:txBody>
      <dsp:txXfrm>
        <a:off x="1139529" y="1141758"/>
        <a:ext cx="1825396" cy="663880"/>
      </dsp:txXfrm>
    </dsp:sp>
    <dsp:sp modelId="{89CD9D1F-B558-4A56-A924-3D41743FDAB1}">
      <dsp:nvSpPr>
        <dsp:cNvPr id="0" name=""/>
        <dsp:cNvSpPr/>
      </dsp:nvSpPr>
      <dsp:spPr>
        <a:xfrm>
          <a:off x="361869" y="1805638"/>
          <a:ext cx="3380716" cy="421214"/>
        </a:xfrm>
        <a:prstGeom prst="trapezoid">
          <a:avLst>
            <a:gd name="adj" fmla="val 73077"/>
          </a:avLst>
        </a:prstGeom>
        <a:solidFill>
          <a:schemeClr val="accent2">
            <a:shade val="50000"/>
            <a:hueOff val="-605678"/>
            <a:satOff val="-17961"/>
            <a:lumOff val="40778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Calibri" pitchFamily="34" charset="0"/>
            </a:rPr>
            <a:t>Быт дворянства</a:t>
          </a:r>
          <a:endParaRPr lang="ru-RU" sz="1800" b="1" kern="1200" dirty="0">
            <a:latin typeface="Calibri" pitchFamily="34" charset="0"/>
          </a:endParaRPr>
        </a:p>
      </dsp:txBody>
      <dsp:txXfrm>
        <a:off x="953495" y="1805638"/>
        <a:ext cx="2197465" cy="421214"/>
      </dsp:txXfrm>
    </dsp:sp>
    <dsp:sp modelId="{C4AF59B3-ED6D-42CF-944D-0444EBDFAC39}">
      <dsp:nvSpPr>
        <dsp:cNvPr id="0" name=""/>
        <dsp:cNvSpPr/>
      </dsp:nvSpPr>
      <dsp:spPr>
        <a:xfrm>
          <a:off x="0" y="2204955"/>
          <a:ext cx="4104456" cy="581458"/>
        </a:xfrm>
        <a:prstGeom prst="trapezoid">
          <a:avLst>
            <a:gd name="adj" fmla="val 73077"/>
          </a:avLst>
        </a:prstGeom>
        <a:solidFill>
          <a:schemeClr val="accent2">
            <a:shade val="50000"/>
            <a:hueOff val="-302839"/>
            <a:satOff val="-8980"/>
            <a:lumOff val="20389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marR="0" lvl="0" indent="0" algn="ctr" defTabSz="914400" rtl="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800" b="1" kern="1200" dirty="0" smtClean="0">
              <a:latin typeface="Calibri" pitchFamily="34" charset="0"/>
            </a:rPr>
            <a:t>Экономика России 19 века</a:t>
          </a:r>
          <a:endParaRPr lang="ru-RU" sz="1800" b="1" kern="1200" dirty="0">
            <a:latin typeface="Calibri" pitchFamily="34" charset="0"/>
          </a:endParaRPr>
        </a:p>
      </dsp:txBody>
      <dsp:txXfrm>
        <a:off x="718279" y="2204955"/>
        <a:ext cx="2667896" cy="58145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5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6"/>
          <p:cNvSpPr>
            <a:spLocks/>
          </p:cNvSpPr>
          <p:nvPr/>
        </p:nvSpPr>
        <p:spPr bwMode="auto">
          <a:xfrm>
            <a:off x="0" y="4324350"/>
            <a:ext cx="1308100" cy="777875"/>
          </a:xfrm>
          <a:custGeom>
            <a:avLst/>
            <a:gdLst/>
            <a:ahLst/>
            <a:cxnLst>
              <a:cxn ang="0">
                <a:pos x="287" y="166"/>
              </a:cxn>
              <a:cxn ang="0">
                <a:pos x="293" y="164"/>
              </a:cxn>
              <a:cxn ang="0">
                <a:pos x="294" y="163"/>
              </a:cxn>
              <a:cxn ang="0">
                <a:pos x="370" y="87"/>
              </a:cxn>
              <a:cxn ang="0">
                <a:pos x="370" y="78"/>
              </a:cxn>
              <a:cxn ang="0">
                <a:pos x="294" y="3"/>
              </a:cxn>
              <a:cxn ang="0">
                <a:pos x="293" y="2"/>
              </a:cxn>
              <a:cxn ang="0">
                <a:pos x="287" y="0"/>
              </a:cxn>
              <a:cxn ang="0">
                <a:pos x="0" y="0"/>
              </a:cxn>
              <a:cxn ang="0">
                <a:pos x="0" y="166"/>
              </a:cxn>
              <a:cxn ang="0">
                <a:pos x="287" y="166"/>
              </a:cxn>
            </a:cxnLst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1910" y="2514601"/>
            <a:ext cx="668654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1910" y="4777380"/>
            <a:ext cx="6686549" cy="1126283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463" y="4529138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4694" y="624110"/>
            <a:ext cx="6683765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909" y="2133600"/>
            <a:ext cx="6686550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3175" y="31781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058750"/>
            <a:ext cx="668654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3530129"/>
            <a:ext cx="6686549" cy="860400"/>
          </a:xfrm>
        </p:spPr>
        <p:txBody>
          <a:bodyPr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463" y="3244850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1909" y="2133600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93060" y="2126222"/>
            <a:ext cx="3235398" cy="3777622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4530" y="1972703"/>
            <a:ext cx="299454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1909" y="2548966"/>
            <a:ext cx="3257170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29972" y="1969475"/>
            <a:ext cx="29992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75218" y="2545738"/>
            <a:ext cx="3254006" cy="335406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9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4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09" y="446088"/>
            <a:ext cx="26288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2259" y="446089"/>
            <a:ext cx="38862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09" y="1598613"/>
            <a:ext cx="26288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491172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4800600"/>
            <a:ext cx="668655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1909" y="634965"/>
            <a:ext cx="6686550" cy="385497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367338"/>
            <a:ext cx="668655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463" y="4983163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3175" y="31781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09600"/>
            <a:ext cx="668654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98463" y="3244850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31781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36"/>
          <p:cNvSpPr txBox="1">
            <a:spLocks noChangeArrowheads="1"/>
          </p:cNvSpPr>
          <p:nvPr/>
        </p:nvSpPr>
        <p:spPr bwMode="auto">
          <a:xfrm>
            <a:off x="1849438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37"/>
          <p:cNvSpPr txBox="1">
            <a:spLocks noChangeArrowheads="1"/>
          </p:cNvSpPr>
          <p:nvPr/>
        </p:nvSpPr>
        <p:spPr bwMode="auto">
          <a:xfrm>
            <a:off x="8335963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56259" y="3505200"/>
            <a:ext cx="5652416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1910" y="4354046"/>
            <a:ext cx="668654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398463" y="3244850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491172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2438401"/>
            <a:ext cx="668655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398463" y="4983163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491172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TextBox 36"/>
          <p:cNvSpPr txBox="1">
            <a:spLocks noChangeArrowheads="1"/>
          </p:cNvSpPr>
          <p:nvPr/>
        </p:nvSpPr>
        <p:spPr bwMode="auto">
          <a:xfrm>
            <a:off x="1849438" y="647700"/>
            <a:ext cx="457200" cy="585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</a:rPr>
              <a:t>“</a:t>
            </a:r>
          </a:p>
        </p:txBody>
      </p:sp>
      <p:sp>
        <p:nvSpPr>
          <p:cNvPr id="7" name="TextBox 37"/>
          <p:cNvSpPr txBox="1">
            <a:spLocks noChangeArrowheads="1"/>
          </p:cNvSpPr>
          <p:nvPr/>
        </p:nvSpPr>
        <p:spPr bwMode="auto">
          <a:xfrm>
            <a:off x="8335963" y="2905125"/>
            <a:ext cx="457200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defRPr/>
            </a:pPr>
            <a:r>
              <a:rPr lang="en-US" sz="8000">
                <a:solidFill>
                  <a:schemeClr val="accent1"/>
                </a:solidFill>
              </a:rPr>
              <a:t>”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137462" y="609600"/>
            <a:ext cx="6295445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9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398463" y="4983163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11"/>
          <p:cNvSpPr>
            <a:spLocks/>
          </p:cNvSpPr>
          <p:nvPr/>
        </p:nvSpPr>
        <p:spPr bwMode="auto">
          <a:xfrm flipV="1">
            <a:off x="-3175" y="491172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910" y="627407"/>
            <a:ext cx="668654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1909" y="4343400"/>
            <a:ext cx="668655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910" y="5181600"/>
            <a:ext cx="6686550" cy="729622"/>
          </a:xfrm>
        </p:spPr>
        <p:txBody>
          <a:bodyPr rtlCol="0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6"/>
          </p:nvPr>
        </p:nvSpPr>
        <p:spPr>
          <a:xfrm>
            <a:off x="398463" y="4983163"/>
            <a:ext cx="584200" cy="365125"/>
          </a:xfrm>
        </p:spPr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11"/>
          <p:cNvSpPr>
            <a:spLocks/>
          </p:cNvSpPr>
          <p:nvPr/>
        </p:nvSpPr>
        <p:spPr bwMode="auto">
          <a:xfrm flipV="1">
            <a:off x="-3175" y="714375"/>
            <a:ext cx="1192213" cy="508000"/>
          </a:xfrm>
          <a:custGeom>
            <a:avLst/>
            <a:gdLst/>
            <a:ahLst/>
            <a:cxnLst>
              <a:cxn ang="0">
                <a:pos x="9248" y="4701"/>
              </a:cxn>
              <a:cxn ang="0">
                <a:pos x="7915" y="188"/>
              </a:cxn>
              <a:cxn ang="0">
                <a:pos x="7886" y="94"/>
              </a:cxn>
              <a:cxn ang="0">
                <a:pos x="7803" y="0"/>
              </a:cxn>
              <a:cxn ang="0">
                <a:pos x="7275" y="0"/>
              </a:cxn>
              <a:cxn ang="0">
                <a:pos x="0" y="70"/>
              </a:cxn>
              <a:cxn ang="0">
                <a:pos x="25" y="10000"/>
              </a:cxn>
              <a:cxn ang="0">
                <a:pos x="7275" y="9966"/>
              </a:cxn>
              <a:cxn ang="0">
                <a:pos x="7803" y="9966"/>
              </a:cxn>
              <a:cxn ang="0">
                <a:pos x="7886" y="9872"/>
              </a:cxn>
              <a:cxn ang="0">
                <a:pos x="7915" y="9778"/>
              </a:cxn>
              <a:cxn ang="0">
                <a:pos x="9248" y="5265"/>
              </a:cxn>
              <a:cxn ang="0">
                <a:pos x="9248" y="4701"/>
              </a:cxn>
            </a:cxnLst>
            <a:rect l="0" t="0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71109" y="627406"/>
            <a:ext cx="1655701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1909" y="627406"/>
            <a:ext cx="4857750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8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2"/>
          <p:cNvGrpSpPr>
            <a:grpSpLocks/>
          </p:cNvGrpSpPr>
          <p:nvPr/>
        </p:nvGrpSpPr>
        <p:grpSpPr bwMode="auto">
          <a:xfrm>
            <a:off x="0" y="228600"/>
            <a:ext cx="2138363" cy="6638925"/>
            <a:chOff x="2487613" y="285750"/>
            <a:chExt cx="2428875" cy="5654676"/>
          </a:xfrm>
        </p:grpSpPr>
        <p:sp>
          <p:nvSpPr>
            <p:cNvPr id="1046" name="Freeform 11"/>
            <p:cNvSpPr>
              <a:spLocks/>
            </p:cNvSpPr>
            <p:nvPr/>
          </p:nvSpPr>
          <p:spPr bwMode="auto">
            <a:xfrm>
              <a:off x="2487613" y="2284222"/>
              <a:ext cx="84750" cy="534098"/>
            </a:xfrm>
            <a:custGeom>
              <a:avLst/>
              <a:gdLst/>
              <a:ahLst/>
              <a:cxnLst>
                <a:cxn ang="0">
                  <a:pos x="22" y="136"/>
                </a:cxn>
                <a:cxn ang="0">
                  <a:pos x="17" y="80"/>
                </a:cxn>
                <a:cxn ang="0">
                  <a:pos x="0" y="0"/>
                </a:cxn>
                <a:cxn ang="0">
                  <a:pos x="0" y="35"/>
                </a:cxn>
                <a:cxn ang="0">
                  <a:pos x="20" y="124"/>
                </a:cxn>
                <a:cxn ang="0">
                  <a:pos x="22" y="136"/>
                </a:cxn>
              </a:cxnLst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7" name="Freeform 12"/>
            <p:cNvSpPr>
              <a:spLocks/>
            </p:cNvSpPr>
            <p:nvPr/>
          </p:nvSpPr>
          <p:spPr bwMode="auto">
            <a:xfrm>
              <a:off x="2597607" y="2779108"/>
              <a:ext cx="549967" cy="1978191"/>
            </a:xfrm>
            <a:custGeom>
              <a:avLst/>
              <a:gdLst/>
              <a:ahLst/>
              <a:cxnLst>
                <a:cxn ang="0">
                  <a:pos x="86" y="350"/>
                </a:cxn>
                <a:cxn ang="0">
                  <a:pos x="139" y="504"/>
                </a:cxn>
                <a:cxn ang="0">
                  <a:pos x="140" y="478"/>
                </a:cxn>
                <a:cxn ang="0">
                  <a:pos x="95" y="347"/>
                </a:cxn>
                <a:cxn ang="0">
                  <a:pos x="0" y="0"/>
                </a:cxn>
                <a:cxn ang="0">
                  <a:pos x="6" y="61"/>
                </a:cxn>
                <a:cxn ang="0">
                  <a:pos x="86" y="350"/>
                </a:cxn>
              </a:cxnLst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8" name="Freeform 13"/>
            <p:cNvSpPr>
              <a:spLocks/>
            </p:cNvSpPr>
            <p:nvPr/>
          </p:nvSpPr>
          <p:spPr bwMode="auto">
            <a:xfrm>
              <a:off x="3174623" y="4730255"/>
              <a:ext cx="519314" cy="1210171"/>
            </a:xfrm>
            <a:custGeom>
              <a:avLst/>
              <a:gdLst/>
              <a:ahLst/>
              <a:cxnLst>
                <a:cxn ang="0">
                  <a:pos x="8" y="22"/>
                </a:cxn>
                <a:cxn ang="0">
                  <a:pos x="0" y="0"/>
                </a:cxn>
                <a:cxn ang="0">
                  <a:pos x="0" y="29"/>
                </a:cxn>
                <a:cxn ang="0">
                  <a:pos x="68" y="194"/>
                </a:cxn>
                <a:cxn ang="0">
                  <a:pos x="123" y="308"/>
                </a:cxn>
                <a:cxn ang="0">
                  <a:pos x="132" y="308"/>
                </a:cxn>
                <a:cxn ang="0">
                  <a:pos x="77" y="190"/>
                </a:cxn>
                <a:cxn ang="0">
                  <a:pos x="8" y="22"/>
                </a:cxn>
              </a:cxnLst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9" name="Freeform 14"/>
            <p:cNvSpPr>
              <a:spLocks/>
            </p:cNvSpPr>
            <p:nvPr/>
          </p:nvSpPr>
          <p:spPr bwMode="auto">
            <a:xfrm>
              <a:off x="3306254" y="5630785"/>
              <a:ext cx="146058" cy="309641"/>
            </a:xfrm>
            <a:custGeom>
              <a:avLst/>
              <a:gdLst/>
              <a:ahLst/>
              <a:cxnLst>
                <a:cxn ang="0">
                  <a:pos x="28" y="79"/>
                </a:cxn>
                <a:cxn ang="0">
                  <a:pos x="37" y="79"/>
                </a:cxn>
                <a:cxn ang="0">
                  <a:pos x="0" y="0"/>
                </a:cxn>
                <a:cxn ang="0">
                  <a:pos x="28" y="79"/>
                </a:cxn>
              </a:cxnLst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0" name="Freeform 15"/>
            <p:cNvSpPr>
              <a:spLocks/>
            </p:cNvSpPr>
            <p:nvPr/>
          </p:nvSpPr>
          <p:spPr bwMode="auto">
            <a:xfrm>
              <a:off x="2572363" y="2818321"/>
              <a:ext cx="701434" cy="2834099"/>
            </a:xfrm>
            <a:custGeom>
              <a:avLst/>
              <a:gdLst/>
              <a:ahLst/>
              <a:cxnLst>
                <a:cxn ang="0">
                  <a:pos x="162" y="660"/>
                </a:cxn>
                <a:cxn ang="0">
                  <a:pos x="116" y="534"/>
                </a:cxn>
                <a:cxn ang="0">
                  <a:pos x="40" y="236"/>
                </a:cxn>
                <a:cxn ang="0">
                  <a:pos x="12" y="51"/>
                </a:cxn>
                <a:cxn ang="0">
                  <a:pos x="0" y="0"/>
                </a:cxn>
                <a:cxn ang="0">
                  <a:pos x="33" y="237"/>
                </a:cxn>
                <a:cxn ang="0">
                  <a:pos x="107" y="537"/>
                </a:cxn>
                <a:cxn ang="0">
                  <a:pos x="160" y="681"/>
                </a:cxn>
                <a:cxn ang="0">
                  <a:pos x="178" y="722"/>
                </a:cxn>
                <a:cxn ang="0">
                  <a:pos x="174" y="708"/>
                </a:cxn>
                <a:cxn ang="0">
                  <a:pos x="162" y="660"/>
                </a:cxn>
              </a:cxnLst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1" name="Freeform 16"/>
            <p:cNvSpPr>
              <a:spLocks/>
            </p:cNvSpPr>
            <p:nvPr/>
          </p:nvSpPr>
          <p:spPr bwMode="auto">
            <a:xfrm>
              <a:off x="2505645" y="285750"/>
              <a:ext cx="91962" cy="2493358"/>
            </a:xfrm>
            <a:custGeom>
              <a:avLst/>
              <a:gdLst/>
              <a:ahLst/>
              <a:cxnLst>
                <a:cxn ang="0">
                  <a:pos x="11" y="577"/>
                </a:cxn>
                <a:cxn ang="0">
                  <a:pos x="12" y="589"/>
                </a:cxn>
                <a:cxn ang="0">
                  <a:pos x="22" y="632"/>
                </a:cxn>
                <a:cxn ang="0">
                  <a:pos x="23" y="635"/>
                </a:cxn>
                <a:cxn ang="0">
                  <a:pos x="17" y="576"/>
                </a:cxn>
                <a:cxn ang="0">
                  <a:pos x="5" y="269"/>
                </a:cxn>
                <a:cxn ang="0">
                  <a:pos x="15" y="0"/>
                </a:cxn>
                <a:cxn ang="0">
                  <a:pos x="12" y="0"/>
                </a:cxn>
                <a:cxn ang="0">
                  <a:pos x="1" y="269"/>
                </a:cxn>
                <a:cxn ang="0">
                  <a:pos x="11" y="577"/>
                </a:cxn>
              </a:cxnLst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2" name="Freeform 17"/>
            <p:cNvSpPr>
              <a:spLocks/>
            </p:cNvSpPr>
            <p:nvPr/>
          </p:nvSpPr>
          <p:spPr bwMode="auto">
            <a:xfrm>
              <a:off x="2554331" y="2599273"/>
              <a:ext cx="66717" cy="42051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56"/>
                </a:cxn>
                <a:cxn ang="0">
                  <a:pos x="17" y="107"/>
                </a:cxn>
                <a:cxn ang="0">
                  <a:pos x="11" y="46"/>
                </a:cxn>
                <a:cxn ang="0">
                  <a:pos x="10" y="43"/>
                </a:cxn>
                <a:cxn ang="0">
                  <a:pos x="0" y="0"/>
                </a:cxn>
              </a:cxnLst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3" name="Freeform 18"/>
            <p:cNvSpPr>
              <a:spLocks/>
            </p:cNvSpPr>
            <p:nvPr/>
          </p:nvSpPr>
          <p:spPr bwMode="auto">
            <a:xfrm>
              <a:off x="3143968" y="4757298"/>
              <a:ext cx="162286" cy="87348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" y="93"/>
                </a:cxn>
                <a:cxn ang="0">
                  <a:pos x="17" y="166"/>
                </a:cxn>
                <a:cxn ang="0">
                  <a:pos x="24" y="184"/>
                </a:cxn>
                <a:cxn ang="0">
                  <a:pos x="41" y="222"/>
                </a:cxn>
                <a:cxn ang="0">
                  <a:pos x="38" y="212"/>
                </a:cxn>
                <a:cxn ang="0">
                  <a:pos x="13" y="92"/>
                </a:cxn>
                <a:cxn ang="0">
                  <a:pos x="8" y="22"/>
                </a:cxn>
                <a:cxn ang="0">
                  <a:pos x="7" y="18"/>
                </a:cxn>
                <a:cxn ang="0">
                  <a:pos x="0" y="0"/>
                </a:cxn>
              </a:cxnLst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4" name="Freeform 19"/>
            <p:cNvSpPr>
              <a:spLocks/>
            </p:cNvSpPr>
            <p:nvPr/>
          </p:nvSpPr>
          <p:spPr bwMode="auto">
            <a:xfrm>
              <a:off x="3147574" y="1282282"/>
              <a:ext cx="1768914" cy="3447973"/>
            </a:xfrm>
            <a:custGeom>
              <a:avLst/>
              <a:gdLst/>
              <a:ahLst/>
              <a:cxnLst>
                <a:cxn ang="0">
                  <a:pos x="7" y="854"/>
                </a:cxn>
                <a:cxn ang="0">
                  <a:pos x="50" y="613"/>
                </a:cxn>
                <a:cxn ang="0">
                  <a:pos x="149" y="388"/>
                </a:cxn>
                <a:cxn ang="0">
                  <a:pos x="285" y="183"/>
                </a:cxn>
                <a:cxn ang="0">
                  <a:pos x="364" y="89"/>
                </a:cxn>
                <a:cxn ang="0">
                  <a:pos x="406" y="44"/>
                </a:cxn>
                <a:cxn ang="0">
                  <a:pos x="450" y="1"/>
                </a:cxn>
                <a:cxn ang="0">
                  <a:pos x="450" y="0"/>
                </a:cxn>
                <a:cxn ang="0">
                  <a:pos x="405" y="43"/>
                </a:cxn>
                <a:cxn ang="0">
                  <a:pos x="363" y="88"/>
                </a:cxn>
                <a:cxn ang="0">
                  <a:pos x="283" y="181"/>
                </a:cxn>
                <a:cxn ang="0">
                  <a:pos x="145" y="386"/>
                </a:cxn>
                <a:cxn ang="0">
                  <a:pos x="45" y="611"/>
                </a:cxn>
                <a:cxn ang="0">
                  <a:pos x="0" y="854"/>
                </a:cxn>
                <a:cxn ang="0">
                  <a:pos x="0" y="859"/>
                </a:cxn>
                <a:cxn ang="0">
                  <a:pos x="7" y="878"/>
                </a:cxn>
                <a:cxn ang="0">
                  <a:pos x="7" y="854"/>
                </a:cxn>
              </a:cxnLst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5" name="Freeform 20"/>
            <p:cNvSpPr>
              <a:spLocks/>
            </p:cNvSpPr>
            <p:nvPr/>
          </p:nvSpPr>
          <p:spPr bwMode="auto">
            <a:xfrm>
              <a:off x="3273797" y="5652419"/>
              <a:ext cx="137041" cy="28800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6" y="73"/>
                </a:cxn>
                <a:cxn ang="0">
                  <a:pos x="35" y="73"/>
                </a:cxn>
                <a:cxn ang="0">
                  <a:pos x="0" y="0"/>
                </a:cxn>
              </a:cxnLst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6" name="Freeform 21"/>
            <p:cNvSpPr>
              <a:spLocks/>
            </p:cNvSpPr>
            <p:nvPr/>
          </p:nvSpPr>
          <p:spPr bwMode="auto">
            <a:xfrm>
              <a:off x="3143968" y="4655887"/>
              <a:ext cx="30655" cy="189300"/>
            </a:xfrm>
            <a:custGeom>
              <a:avLst/>
              <a:gdLst/>
              <a:ahLst/>
              <a:cxnLst>
                <a:cxn ang="0">
                  <a:pos x="7" y="44"/>
                </a:cxn>
                <a:cxn ang="0">
                  <a:pos x="8" y="48"/>
                </a:cxn>
                <a:cxn ang="0">
                  <a:pos x="8" y="19"/>
                </a:cxn>
                <a:cxn ang="0">
                  <a:pos x="1" y="0"/>
                </a:cxn>
                <a:cxn ang="0">
                  <a:pos x="0" y="26"/>
                </a:cxn>
                <a:cxn ang="0">
                  <a:pos x="7" y="44"/>
                </a:cxn>
              </a:cxnLst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57" name="Freeform 22"/>
            <p:cNvSpPr>
              <a:spLocks/>
            </p:cNvSpPr>
            <p:nvPr/>
          </p:nvSpPr>
          <p:spPr bwMode="auto">
            <a:xfrm>
              <a:off x="3210686" y="5410385"/>
              <a:ext cx="205562" cy="530041"/>
            </a:xfrm>
            <a:custGeom>
              <a:avLst/>
              <a:gdLst/>
              <a:ahLst/>
              <a:cxnLst>
                <a:cxn ang="0">
                  <a:pos x="7" y="18"/>
                </a:cxn>
                <a:cxn ang="0">
                  <a:pos x="0" y="0"/>
                </a:cxn>
                <a:cxn ang="0">
                  <a:pos x="12" y="48"/>
                </a:cxn>
                <a:cxn ang="0">
                  <a:pos x="16" y="62"/>
                </a:cxn>
                <a:cxn ang="0">
                  <a:pos x="51" y="135"/>
                </a:cxn>
                <a:cxn ang="0">
                  <a:pos x="52" y="135"/>
                </a:cxn>
                <a:cxn ang="0">
                  <a:pos x="24" y="56"/>
                </a:cxn>
                <a:cxn ang="0">
                  <a:pos x="7" y="18"/>
                </a:cxn>
              </a:cxnLst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3" name="Group 9"/>
          <p:cNvGrpSpPr>
            <a:grpSpLocks/>
          </p:cNvGrpSpPr>
          <p:nvPr/>
        </p:nvGrpSpPr>
        <p:grpSpPr bwMode="auto">
          <a:xfrm>
            <a:off x="20638" y="0"/>
            <a:ext cx="1768475" cy="6853238"/>
            <a:chOff x="6627813" y="194833"/>
            <a:chExt cx="1952625" cy="5678918"/>
          </a:xfrm>
        </p:grpSpPr>
        <p:sp>
          <p:nvSpPr>
            <p:cNvPr id="1034" name="Freeform 27"/>
            <p:cNvSpPr>
              <a:spLocks/>
            </p:cNvSpPr>
            <p:nvPr/>
          </p:nvSpPr>
          <p:spPr bwMode="auto">
            <a:xfrm>
              <a:off x="6627813" y="194833"/>
              <a:ext cx="408403" cy="3646504"/>
            </a:xfrm>
            <a:custGeom>
              <a:avLst/>
              <a:gdLst/>
              <a:ahLst/>
              <a:cxnLst>
                <a:cxn ang="0">
                  <a:pos x="7" y="210"/>
                </a:cxn>
                <a:cxn ang="0">
                  <a:pos x="26" y="445"/>
                </a:cxn>
                <a:cxn ang="0">
                  <a:pos x="57" y="679"/>
                </a:cxn>
                <a:cxn ang="0">
                  <a:pos x="101" y="911"/>
                </a:cxn>
                <a:cxn ang="0">
                  <a:pos x="103" y="920"/>
                </a:cxn>
                <a:cxn ang="0">
                  <a:pos x="99" y="874"/>
                </a:cxn>
                <a:cxn ang="0">
                  <a:pos x="99" y="866"/>
                </a:cxn>
                <a:cxn ang="0">
                  <a:pos x="63" y="678"/>
                </a:cxn>
                <a:cxn ang="0">
                  <a:pos x="30" y="444"/>
                </a:cxn>
                <a:cxn ang="0">
                  <a:pos x="9" y="209"/>
                </a:cxn>
                <a:cxn ang="0">
                  <a:pos x="3" y="92"/>
                </a:cxn>
                <a:cxn ang="0">
                  <a:pos x="1" y="0"/>
                </a:cxn>
                <a:cxn ang="0">
                  <a:pos x="0" y="0"/>
                </a:cxn>
                <a:cxn ang="0">
                  <a:pos x="1" y="92"/>
                </a:cxn>
                <a:cxn ang="0">
                  <a:pos x="7" y="210"/>
                </a:cxn>
              </a:cxnLst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5" name="Freeform 28"/>
            <p:cNvSpPr>
              <a:spLocks/>
            </p:cNvSpPr>
            <p:nvPr/>
          </p:nvSpPr>
          <p:spPr bwMode="auto">
            <a:xfrm>
              <a:off x="7062509" y="3771618"/>
              <a:ext cx="348808" cy="1310216"/>
            </a:xfrm>
            <a:custGeom>
              <a:avLst/>
              <a:gdLst/>
              <a:ahLst/>
              <a:cxnLst>
                <a:cxn ang="0">
                  <a:pos x="53" y="229"/>
                </a:cxn>
                <a:cxn ang="0">
                  <a:pos x="88" y="330"/>
                </a:cxn>
                <a:cxn ang="0">
                  <a:pos x="88" y="308"/>
                </a:cxn>
                <a:cxn ang="0">
                  <a:pos x="88" y="304"/>
                </a:cxn>
                <a:cxn ang="0">
                  <a:pos x="62" y="226"/>
                </a:cxn>
                <a:cxn ang="0">
                  <a:pos x="0" y="0"/>
                </a:cxn>
                <a:cxn ang="0">
                  <a:pos x="7" y="63"/>
                </a:cxn>
                <a:cxn ang="0">
                  <a:pos x="53" y="229"/>
                </a:cxn>
              </a:cxnLst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6" name="Freeform 29"/>
            <p:cNvSpPr>
              <a:spLocks/>
            </p:cNvSpPr>
            <p:nvPr/>
          </p:nvSpPr>
          <p:spPr bwMode="auto">
            <a:xfrm>
              <a:off x="7439361" y="5052893"/>
              <a:ext cx="357572" cy="820858"/>
            </a:xfrm>
            <a:custGeom>
              <a:avLst/>
              <a:gdLst/>
              <a:ahLst/>
              <a:cxnLst>
                <a:cxn ang="0">
                  <a:pos x="6" y="15"/>
                </a:cxn>
                <a:cxn ang="0">
                  <a:pos x="0" y="0"/>
                </a:cxn>
                <a:cxn ang="0">
                  <a:pos x="1" y="29"/>
                </a:cxn>
                <a:cxn ang="0">
                  <a:pos x="42" y="127"/>
                </a:cxn>
                <a:cxn ang="0">
                  <a:pos x="80" y="207"/>
                </a:cxn>
                <a:cxn ang="0">
                  <a:pos x="90" y="207"/>
                </a:cxn>
                <a:cxn ang="0">
                  <a:pos x="50" y="123"/>
                </a:cxn>
                <a:cxn ang="0">
                  <a:pos x="6" y="15"/>
                </a:cxn>
              </a:cxnLst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7" name="Freeform 30"/>
            <p:cNvSpPr>
              <a:spLocks/>
            </p:cNvSpPr>
            <p:nvPr/>
          </p:nvSpPr>
          <p:spPr bwMode="auto">
            <a:xfrm>
              <a:off x="7036216" y="3811082"/>
              <a:ext cx="457483" cy="1853508"/>
            </a:xfrm>
            <a:custGeom>
              <a:avLst/>
              <a:gdLst/>
              <a:ahLst/>
              <a:cxnLst>
                <a:cxn ang="0">
                  <a:pos x="101" y="409"/>
                </a:cxn>
                <a:cxn ang="0">
                  <a:pos x="78" y="344"/>
                </a:cxn>
                <a:cxn ang="0">
                  <a:pos x="29" y="151"/>
                </a:cxn>
                <a:cxn ang="0">
                  <a:pos x="13" y="53"/>
                </a:cxn>
                <a:cxn ang="0">
                  <a:pos x="0" y="0"/>
                </a:cxn>
                <a:cxn ang="0">
                  <a:pos x="21" y="152"/>
                </a:cxn>
                <a:cxn ang="0">
                  <a:pos x="69" y="347"/>
                </a:cxn>
                <a:cxn ang="0">
                  <a:pos x="103" y="441"/>
                </a:cxn>
                <a:cxn ang="0">
                  <a:pos x="115" y="467"/>
                </a:cxn>
                <a:cxn ang="0">
                  <a:pos x="112" y="458"/>
                </a:cxn>
                <a:cxn ang="0">
                  <a:pos x="101" y="409"/>
                </a:cxn>
              </a:cxnLst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8" name="Freeform 31"/>
            <p:cNvSpPr>
              <a:spLocks/>
            </p:cNvSpPr>
            <p:nvPr/>
          </p:nvSpPr>
          <p:spPr bwMode="auto">
            <a:xfrm>
              <a:off x="6994149" y="1263001"/>
              <a:ext cx="143730" cy="2508617"/>
            </a:xfrm>
            <a:custGeom>
              <a:avLst/>
              <a:gdLst/>
              <a:ahLst/>
              <a:cxnLst>
                <a:cxn ang="0">
                  <a:pos x="17" y="633"/>
                </a:cxn>
                <a:cxn ang="0">
                  <a:pos x="13" y="597"/>
                </a:cxn>
                <a:cxn ang="0">
                  <a:pos x="5" y="398"/>
                </a:cxn>
                <a:cxn ang="0">
                  <a:pos x="13" y="198"/>
                </a:cxn>
                <a:cxn ang="0">
                  <a:pos x="22" y="99"/>
                </a:cxn>
                <a:cxn ang="0">
                  <a:pos x="36" y="0"/>
                </a:cxn>
                <a:cxn ang="0">
                  <a:pos x="35" y="0"/>
                </a:cxn>
                <a:cxn ang="0">
                  <a:pos x="20" y="99"/>
                </a:cxn>
                <a:cxn ang="0">
                  <a:pos x="10" y="198"/>
                </a:cxn>
                <a:cxn ang="0">
                  <a:pos x="1" y="398"/>
                </a:cxn>
                <a:cxn ang="0">
                  <a:pos x="7" y="589"/>
                </a:cxn>
                <a:cxn ang="0">
                  <a:pos x="16" y="632"/>
                </a:cxn>
                <a:cxn ang="0">
                  <a:pos x="17" y="633"/>
                </a:cxn>
              </a:cxnLst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39" name="Freeform 32"/>
            <p:cNvSpPr>
              <a:spLocks/>
            </p:cNvSpPr>
            <p:nvPr/>
          </p:nvSpPr>
          <p:spPr bwMode="auto">
            <a:xfrm>
              <a:off x="7525249" y="5640911"/>
              <a:ext cx="112180" cy="232840"/>
            </a:xfrm>
            <a:custGeom>
              <a:avLst/>
              <a:gdLst/>
              <a:ahLst/>
              <a:cxnLst>
                <a:cxn ang="0">
                  <a:pos x="22" y="59"/>
                </a:cxn>
                <a:cxn ang="0">
                  <a:pos x="28" y="59"/>
                </a:cxn>
                <a:cxn ang="0">
                  <a:pos x="0" y="0"/>
                </a:cxn>
                <a:cxn ang="0">
                  <a:pos x="22" y="59"/>
                </a:cxn>
              </a:cxnLst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0" name="Freeform 33"/>
            <p:cNvSpPr>
              <a:spLocks/>
            </p:cNvSpPr>
            <p:nvPr/>
          </p:nvSpPr>
          <p:spPr bwMode="auto">
            <a:xfrm>
              <a:off x="7020441" y="3599290"/>
              <a:ext cx="68359" cy="423584"/>
            </a:xfrm>
            <a:custGeom>
              <a:avLst/>
              <a:gdLst/>
              <a:ahLst/>
              <a:cxnLst>
                <a:cxn ang="0">
                  <a:pos x="4" y="54"/>
                </a:cxn>
                <a:cxn ang="0">
                  <a:pos x="17" y="107"/>
                </a:cxn>
                <a:cxn ang="0">
                  <a:pos x="10" y="44"/>
                </a:cxn>
                <a:cxn ang="0">
                  <a:pos x="9" y="43"/>
                </a:cxn>
                <a:cxn ang="0">
                  <a:pos x="0" y="0"/>
                </a:cxn>
                <a:cxn ang="0">
                  <a:pos x="0" y="8"/>
                </a:cxn>
                <a:cxn ang="0">
                  <a:pos x="4" y="54"/>
                </a:cxn>
              </a:cxnLst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1" name="Freeform 34"/>
            <p:cNvSpPr>
              <a:spLocks/>
            </p:cNvSpPr>
            <p:nvPr/>
          </p:nvSpPr>
          <p:spPr bwMode="auto">
            <a:xfrm>
              <a:off x="7411316" y="2802110"/>
              <a:ext cx="1169122" cy="2250783"/>
            </a:xfrm>
            <a:custGeom>
              <a:avLst/>
              <a:gdLst/>
              <a:ahLst/>
              <a:cxnLst>
                <a:cxn ang="0">
                  <a:pos x="8" y="553"/>
                </a:cxn>
                <a:cxn ang="0">
                  <a:pos x="35" y="397"/>
                </a:cxn>
                <a:cxn ang="0">
                  <a:pos x="99" y="252"/>
                </a:cxn>
                <a:cxn ang="0">
                  <a:pos x="187" y="119"/>
                </a:cxn>
                <a:cxn ang="0">
                  <a:pos x="238" y="58"/>
                </a:cxn>
                <a:cxn ang="0">
                  <a:pos x="265" y="28"/>
                </a:cxn>
                <a:cxn ang="0">
                  <a:pos x="294" y="0"/>
                </a:cxn>
                <a:cxn ang="0">
                  <a:pos x="293" y="0"/>
                </a:cxn>
                <a:cxn ang="0">
                  <a:pos x="264" y="27"/>
                </a:cxn>
                <a:cxn ang="0">
                  <a:pos x="237" y="56"/>
                </a:cxn>
                <a:cxn ang="0">
                  <a:pos x="185" y="117"/>
                </a:cxn>
                <a:cxn ang="0">
                  <a:pos x="95" y="249"/>
                </a:cxn>
                <a:cxn ang="0">
                  <a:pos x="30" y="396"/>
                </a:cxn>
                <a:cxn ang="0">
                  <a:pos x="0" y="549"/>
                </a:cxn>
                <a:cxn ang="0">
                  <a:pos x="7" y="568"/>
                </a:cxn>
                <a:cxn ang="0">
                  <a:pos x="8" y="553"/>
                </a:cxn>
              </a:cxnLst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2" name="Freeform 35"/>
            <p:cNvSpPr>
              <a:spLocks/>
            </p:cNvSpPr>
            <p:nvPr/>
          </p:nvSpPr>
          <p:spPr bwMode="auto">
            <a:xfrm>
              <a:off x="7493699" y="5664590"/>
              <a:ext cx="99909" cy="20916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9" y="53"/>
                </a:cxn>
                <a:cxn ang="0">
                  <a:pos x="25" y="53"/>
                </a:cxn>
                <a:cxn ang="0">
                  <a:pos x="0" y="0"/>
                </a:cxn>
              </a:cxnLst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3" name="Freeform 36"/>
            <p:cNvSpPr>
              <a:spLocks/>
            </p:cNvSpPr>
            <p:nvPr/>
          </p:nvSpPr>
          <p:spPr bwMode="auto">
            <a:xfrm>
              <a:off x="7411316" y="5081833"/>
              <a:ext cx="113933" cy="5590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7" y="89"/>
                </a:cxn>
                <a:cxn ang="0">
                  <a:pos x="18" y="117"/>
                </a:cxn>
                <a:cxn ang="0">
                  <a:pos x="29" y="141"/>
                </a:cxn>
                <a:cxn ang="0">
                  <a:pos x="27" y="135"/>
                </a:cxn>
                <a:cxn ang="0">
                  <a:pos x="8" y="22"/>
                </a:cxn>
                <a:cxn ang="0">
                  <a:pos x="4" y="11"/>
                </a:cxn>
                <a:cxn ang="0">
                  <a:pos x="0" y="0"/>
                </a:cxn>
              </a:cxnLst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4" name="Freeform 37"/>
            <p:cNvSpPr>
              <a:spLocks/>
            </p:cNvSpPr>
            <p:nvPr/>
          </p:nvSpPr>
          <p:spPr bwMode="auto">
            <a:xfrm>
              <a:off x="7411316" y="4977910"/>
              <a:ext cx="33304" cy="189429"/>
            </a:xfrm>
            <a:custGeom>
              <a:avLst/>
              <a:gdLst/>
              <a:ahLst/>
              <a:cxnLst>
                <a:cxn ang="0">
                  <a:pos x="0" y="26"/>
                </a:cxn>
                <a:cxn ang="0">
                  <a:pos x="4" y="37"/>
                </a:cxn>
                <a:cxn ang="0">
                  <a:pos x="8" y="48"/>
                </a:cxn>
                <a:cxn ang="0">
                  <a:pos x="7" y="19"/>
                </a:cxn>
                <a:cxn ang="0">
                  <a:pos x="0" y="0"/>
                </a:cxn>
                <a:cxn ang="0">
                  <a:pos x="0" y="4"/>
                </a:cxn>
                <a:cxn ang="0">
                  <a:pos x="0" y="26"/>
                </a:cxn>
              </a:cxnLst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1045" name="Freeform 38"/>
            <p:cNvSpPr>
              <a:spLocks/>
            </p:cNvSpPr>
            <p:nvPr/>
          </p:nvSpPr>
          <p:spPr bwMode="auto">
            <a:xfrm>
              <a:off x="7439361" y="5434381"/>
              <a:ext cx="175281" cy="439370"/>
            </a:xfrm>
            <a:custGeom>
              <a:avLst/>
              <a:gdLst/>
              <a:ahLst/>
              <a:cxnLst>
                <a:cxn ang="0">
                  <a:pos x="11" y="28"/>
                </a:cxn>
                <a:cxn ang="0">
                  <a:pos x="0" y="0"/>
                </a:cxn>
                <a:cxn ang="0">
                  <a:pos x="11" y="49"/>
                </a:cxn>
                <a:cxn ang="0">
                  <a:pos x="14" y="58"/>
                </a:cxn>
                <a:cxn ang="0">
                  <a:pos x="39" y="111"/>
                </a:cxn>
                <a:cxn ang="0">
                  <a:pos x="44" y="111"/>
                </a:cxn>
                <a:cxn ang="0">
                  <a:pos x="22" y="52"/>
                </a:cxn>
                <a:cxn ang="0">
                  <a:pos x="11" y="28"/>
                </a:cxn>
              </a:cxnLst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7" name="Rectangle 6"/>
          <p:cNvSpPr/>
          <p:nvPr/>
        </p:nvSpPr>
        <p:spPr>
          <a:xfrm>
            <a:off x="0" y="0"/>
            <a:ext cx="136525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77" name="Title Placeholder 1"/>
          <p:cNvSpPr>
            <a:spLocks noGrp="1"/>
          </p:cNvSpPr>
          <p:nvPr>
            <p:ph type="title"/>
          </p:nvPr>
        </p:nvSpPr>
        <p:spPr bwMode="auto">
          <a:xfrm>
            <a:off x="1944688" y="623888"/>
            <a:ext cx="6683375" cy="1281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307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941513" y="2133600"/>
            <a:ext cx="668655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0813" y="6130925"/>
            <a:ext cx="860425" cy="3698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21.04.2015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1513" y="6135688"/>
            <a:ext cx="5715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9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398463" y="787400"/>
            <a:ext cx="584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fontAlgn="base" hangingPunct="1">
        <a:spcBef>
          <a:spcPct val="0"/>
        </a:spcBef>
        <a:spcAft>
          <a:spcPct val="0"/>
        </a:spcAft>
        <a:defRPr sz="3600" kern="1200">
          <a:solidFill>
            <a:srgbClr val="262626"/>
          </a:solidFill>
          <a:latin typeface="+mj-lt"/>
          <a:ea typeface="+mj-ea"/>
          <a:cs typeface="+mj-cs"/>
        </a:defRPr>
      </a:lvl1pPr>
      <a:lvl2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2pPr>
      <a:lvl3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3pPr>
      <a:lvl4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4pPr>
      <a:lvl5pPr algn="l" defTabSz="457200" rtl="0" eaLnBrk="1" fontAlgn="base" hangingPunct="1">
        <a:spcBef>
          <a:spcPct val="0"/>
        </a:spcBef>
        <a:spcAft>
          <a:spcPct val="0"/>
        </a:spcAft>
        <a:defRPr sz="3600">
          <a:solidFill>
            <a:srgbClr val="262626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kern="1200">
          <a:solidFill>
            <a:srgbClr val="404040"/>
          </a:solidFill>
          <a:latin typeface="+mn-lt"/>
          <a:ea typeface="+mn-ea"/>
          <a:cs typeface="+mn-cs"/>
        </a:defRPr>
      </a:lvl1pPr>
      <a:lvl2pPr marL="742950" indent="-28575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600" kern="1200">
          <a:solidFill>
            <a:srgbClr val="404040"/>
          </a:solidFill>
          <a:latin typeface="+mn-lt"/>
          <a:ea typeface="+mn-ea"/>
          <a:cs typeface="+mn-cs"/>
        </a:defRPr>
      </a:lvl2pPr>
      <a:lvl3pPr marL="11430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16002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4pPr>
      <a:lvl5pPr marL="2057400" indent="-228600" algn="l" defTabSz="457200" rtl="0" eaLnBrk="1" fontAlgn="base" hangingPunct="1">
        <a:spcBef>
          <a:spcPts val="1000"/>
        </a:spcBef>
        <a:spcAft>
          <a:spcPct val="0"/>
        </a:spcAft>
        <a:buClr>
          <a:schemeClr val="accent1"/>
        </a:buClr>
        <a:buFont typeface="Wingdings 3" pitchFamily="18" charset="2"/>
        <a:buChar char=""/>
        <a:defRPr sz="1200" kern="1200">
          <a:solidFill>
            <a:srgbClr val="404040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microsoft.com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ru/images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27584" y="476672"/>
            <a:ext cx="7920880" cy="5688632"/>
          </a:xfrm>
        </p:spPr>
        <p:txBody>
          <a:bodyPr>
            <a:noAutofit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800" b="1" dirty="0" smtClean="0"/>
              <a:t>Предмет: литература + экономика + информатика</a:t>
            </a:r>
            <a:br>
              <a:rPr lang="ru-RU" sz="2800" b="1" dirty="0" smtClean="0"/>
            </a:br>
            <a:r>
              <a:rPr lang="ru-RU" sz="2800" b="1" dirty="0" smtClean="0"/>
              <a:t>Класс: 9</a:t>
            </a:r>
            <a:br>
              <a:rPr lang="ru-RU" sz="2800" b="1" dirty="0" smtClean="0"/>
            </a:br>
            <a:r>
              <a:rPr lang="ru-RU" sz="2800" b="1" dirty="0" smtClean="0"/>
              <a:t>Тема</a:t>
            </a:r>
            <a:r>
              <a:rPr lang="ru-RU" sz="2800" dirty="0" smtClean="0"/>
              <a:t>:</a:t>
            </a:r>
            <a:r>
              <a:rPr lang="ru-RU" sz="2800" b="1" dirty="0" smtClean="0"/>
              <a:t> "Евгений Онегин" - энциклопедия русской жизни в рамках проектно –дифференциро</a:t>
            </a:r>
            <a:r>
              <a:rPr lang="ru-RU" sz="2800" b="1" dirty="0" smtClean="0"/>
              <a:t>ванного </a:t>
            </a:r>
            <a:r>
              <a:rPr lang="ru-RU" sz="2800" b="1" dirty="0" smtClean="0"/>
              <a:t>обучения</a:t>
            </a:r>
            <a:br>
              <a:rPr lang="ru-RU" sz="2800" b="1" dirty="0" smtClean="0"/>
            </a:br>
            <a:r>
              <a:rPr lang="ru-RU" sz="2800" b="1" dirty="0" smtClean="0"/>
              <a:t>Тип проекта: Учебный прикладной проект </a:t>
            </a:r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r>
              <a:rPr lang="ru-RU" sz="2800" b="1" dirty="0" smtClean="0"/>
              <a:t>Скворцова Ю. В. учитель  экономики</a:t>
            </a:r>
            <a: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8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r>
              <a:rPr lang="ru-RU" sz="2800" b="1" dirty="0" err="1" smtClean="0"/>
              <a:t>Воротникова</a:t>
            </a:r>
            <a:r>
              <a:rPr lang="ru-RU" sz="2800" b="1" dirty="0" smtClean="0"/>
              <a:t> О.Г. учитель русского языка и литературы</a:t>
            </a:r>
            <a:br>
              <a:rPr lang="ru-RU" sz="2800" b="1" dirty="0" smtClean="0"/>
            </a:br>
            <a:r>
              <a:rPr lang="ru-RU" sz="2800" b="1" dirty="0" smtClean="0"/>
              <a:t>МБОУ СОШ № 7 Нижегородского района г. Нижнего Новгорода</a:t>
            </a:r>
            <a: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  <a:t/>
            </a:r>
            <a:br>
              <a:rPr lang="ru-RU" sz="24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</a:rPr>
            </a:br>
            <a:endParaRPr lang="ru-RU" sz="2400" dirty="0"/>
          </a:p>
        </p:txBody>
      </p:sp>
      <p:sp>
        <p:nvSpPr>
          <p:cNvPr id="10242" name="AutoShape 2" descr="https://apf.mail.ru/cgi-bin/readmsg/%D0%BE%D0%B3%20138.JPG?x-email=jskv%40list.ru&amp;id=14295492550000000467%3B0%3B1&amp;mode=attachment&amp;channel&amp;bs=2850&amp;bl=5759025&amp;ct=image%2Fjpeg&amp;cn=%D0%BE%D0%B3%20138.JPG&amp;cte=binary&amp;preview=1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244" name="AutoShape 4" descr="https://apf.mail.ru/cgi-bin/readmsg/%D0%BE%D0%B3%20138.JPG?x-email=jskv%40list.ru&amp;id=14295492550000000467%3B0%3B1&amp;mode=attachment&amp;channel&amp;bs=2850&amp;bl=5759025&amp;ct=image%2Fjpeg&amp;cn=%D0%BE%D0%B3%20138.JPG&amp;cte=binary&amp;preview=1&amp;exif=1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err="1" smtClean="0"/>
              <a:t>Умк</a:t>
            </a:r>
            <a:r>
              <a:rPr lang="ru-RU" dirty="0" smtClean="0"/>
              <a:t> и предметное содержание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99592" y="2133600"/>
            <a:ext cx="7728867" cy="3311624"/>
          </a:xfrm>
        </p:spPr>
        <p:txBody>
          <a:bodyPr/>
          <a:lstStyle/>
          <a:p>
            <a:r>
              <a:rPr lang="ru-RU" sz="2400" dirty="0" smtClean="0"/>
              <a:t>Преподавание литературы в данных классах ведется по УМК В. Я. Коровиной.</a:t>
            </a:r>
          </a:p>
          <a:p>
            <a:r>
              <a:rPr lang="ru-RU" sz="2400" dirty="0" err="1" smtClean="0"/>
              <a:t>Угринович</a:t>
            </a:r>
            <a:r>
              <a:rPr lang="ru-RU" sz="2400" dirty="0" smtClean="0"/>
              <a:t> Н. Д. Информатика и ИКТ : учебник для 9 класса / Н. Д. </a:t>
            </a:r>
            <a:r>
              <a:rPr lang="ru-RU" sz="2400" dirty="0" err="1" smtClean="0"/>
              <a:t>Угринович</a:t>
            </a:r>
            <a:r>
              <a:rPr lang="ru-RU" sz="2400" dirty="0" smtClean="0"/>
              <a:t>. — 2-е изд., </a:t>
            </a:r>
            <a:r>
              <a:rPr lang="ru-RU" sz="2400" dirty="0" err="1" smtClean="0"/>
              <a:t>испр</a:t>
            </a:r>
            <a:r>
              <a:rPr lang="ru-RU" sz="2400" dirty="0" smtClean="0"/>
              <a:t>. — М. : БИНОМ. Лаборатория знаний, 2009. — 295 с.   </a:t>
            </a:r>
          </a:p>
          <a:p>
            <a:r>
              <a:rPr lang="ru-RU" sz="2400" dirty="0" smtClean="0"/>
              <a:t>Экономика. Рабочая тетрадь , Н. Новгород, НИРО-2013</a:t>
            </a:r>
          </a:p>
          <a:p>
            <a:pPr>
              <a:buNone/>
            </a:pPr>
            <a:r>
              <a:rPr lang="ru-RU" sz="2400" b="1" dirty="0" smtClean="0"/>
              <a:t>Проект проводится во время изучения  романа Пушкина «Евгений Онегин»</a:t>
            </a:r>
            <a:endParaRPr lang="ru-RU" sz="2400" dirty="0" smtClean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0"/>
            <a:ext cx="7296819" cy="836712"/>
          </a:xfrm>
        </p:spPr>
        <p:txBody>
          <a:bodyPr/>
          <a:lstStyle/>
          <a:p>
            <a:r>
              <a:rPr lang="ru-RU" dirty="0" smtClean="0"/>
              <a:t>Цели проекта 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764704"/>
            <a:ext cx="6912767" cy="5256584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С точки зрения литературы</a:t>
            </a:r>
          </a:p>
          <a:p>
            <a:r>
              <a:rPr lang="ru-RU" dirty="0" smtClean="0"/>
              <a:t>понимать связи литературных произведений с эпохой их написания, выявление заложенных в них вневременных, непреходящих нравственных ценностей и их современного звучания;</a:t>
            </a:r>
          </a:p>
          <a:p>
            <a:pPr>
              <a:buNone/>
            </a:pPr>
            <a:r>
              <a:rPr lang="ru-RU" b="1" dirty="0" smtClean="0"/>
              <a:t>С точки зрения экономики</a:t>
            </a:r>
          </a:p>
          <a:p>
            <a:r>
              <a:rPr lang="ru-RU" dirty="0" smtClean="0"/>
              <a:t>формировать систему знаний об экономической сфере как базовой, определяющей в жизни общества; как пространстве, в котором осуществляется экономическая деятельность индивидов, семей и государства;</a:t>
            </a:r>
          </a:p>
          <a:p>
            <a:pPr>
              <a:buNone/>
            </a:pPr>
            <a:r>
              <a:rPr lang="ru-RU" b="1" dirty="0" smtClean="0"/>
              <a:t>С точки зрения информатики</a:t>
            </a:r>
          </a:p>
          <a:p>
            <a:r>
              <a:rPr lang="ru-RU" dirty="0" smtClean="0"/>
              <a:t>выбирать источники информации, необходимые для </a:t>
            </a:r>
            <a:r>
              <a:rPr lang="ru-RU" dirty="0" smtClean="0"/>
              <a:t>решения </a:t>
            </a:r>
            <a:r>
              <a:rPr lang="ru-RU" dirty="0" smtClean="0"/>
              <a:t>задачи (средства массовой информации, электронные базы данных, информационно-телекоммуникационные системы, Интернет, словари, справочники, энциклопедии и др.);</a:t>
            </a:r>
          </a:p>
          <a:p>
            <a:endParaRPr lang="ru-RU" dirty="0" smtClean="0"/>
          </a:p>
          <a:p>
            <a:endParaRPr lang="ru-RU" dirty="0" smtClean="0"/>
          </a:p>
        </p:txBody>
      </p:sp>
      <p:pic>
        <p:nvPicPr>
          <p:cNvPr id="4" name="Содержимое 11" descr="e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3140968"/>
            <a:ext cx="2053146" cy="1515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68760"/>
            <a:ext cx="8016899" cy="2808312"/>
          </a:xfrm>
        </p:spPr>
        <p:txBody>
          <a:bodyPr/>
          <a:lstStyle/>
          <a:p>
            <a:pPr algn="just">
              <a:buNone/>
            </a:pPr>
            <a:r>
              <a:rPr lang="ru-RU" sz="2800" dirty="0" smtClean="0"/>
              <a:t>Что дало основание В. Г. Белинскому назвать роман А. С. Пушкина </a:t>
            </a:r>
            <a:r>
              <a:rPr lang="ru-RU" sz="2800" dirty="0" smtClean="0"/>
              <a:t>«Энциклопедией </a:t>
            </a:r>
            <a:r>
              <a:rPr lang="ru-RU" sz="2800" dirty="0" smtClean="0"/>
              <a:t>русской жизни</a:t>
            </a:r>
            <a:r>
              <a:rPr lang="ru-RU" sz="2800" dirty="0" smtClean="0"/>
              <a:t>»</a:t>
            </a:r>
            <a:endParaRPr lang="ru-RU" sz="2800" dirty="0" smtClean="0"/>
          </a:p>
          <a:p>
            <a:pPr algn="just">
              <a:buNone/>
            </a:pPr>
            <a:r>
              <a:rPr lang="ru-RU" sz="2800" dirty="0" smtClean="0"/>
              <a:t>и сохраняет </a:t>
            </a:r>
            <a:r>
              <a:rPr lang="ru-RU" sz="2800" dirty="0" smtClean="0"/>
              <a:t>ли роман качество энциклопедичности для современного читателя?</a:t>
            </a:r>
          </a:p>
          <a:p>
            <a:pPr>
              <a:buNone/>
            </a:pPr>
            <a:endParaRPr lang="ru-RU" sz="2800" dirty="0"/>
          </a:p>
        </p:txBody>
      </p:sp>
      <p:sp>
        <p:nvSpPr>
          <p:cNvPr id="4" name="Заголовок 5"/>
          <p:cNvSpPr>
            <a:spLocks noGrp="1"/>
          </p:cNvSpPr>
          <p:nvPr>
            <p:ph type="title"/>
          </p:nvPr>
        </p:nvSpPr>
        <p:spPr>
          <a:xfrm>
            <a:off x="1619672" y="548680"/>
            <a:ext cx="6683765" cy="1280890"/>
          </a:xfrm>
        </p:spPr>
        <p:txBody>
          <a:bodyPr/>
          <a:lstStyle/>
          <a:p>
            <a:pPr>
              <a:defRPr/>
            </a:pPr>
            <a:r>
              <a:rPr lang="ru-RU" dirty="0" smtClean="0"/>
              <a:t>Предметная проблема</a:t>
            </a:r>
            <a:endParaRPr lang="ru-RU" dirty="0"/>
          </a:p>
        </p:txBody>
      </p:sp>
      <p:sp>
        <p:nvSpPr>
          <p:cNvPr id="5" name="Заголовок 5"/>
          <p:cNvSpPr txBox="1">
            <a:spLocks/>
          </p:cNvSpPr>
          <p:nvPr/>
        </p:nvSpPr>
        <p:spPr bwMode="auto">
          <a:xfrm>
            <a:off x="1475656" y="4005064"/>
            <a:ext cx="6683765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3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62626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Цель учеников</a:t>
            </a:r>
            <a:endParaRPr kumimoji="0" lang="ru-RU" sz="3600" b="0" i="0" u="none" strike="noStrike" kern="1200" cap="none" spc="0" normalizeH="0" baseline="0" noProof="0" dirty="0">
              <a:ln>
                <a:noFill/>
              </a:ln>
              <a:solidFill>
                <a:srgbClr val="262626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4653136"/>
            <a:ext cx="77768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dirty="0" smtClean="0"/>
              <a:t>Собрание </a:t>
            </a:r>
            <a:r>
              <a:rPr lang="ru-RU" sz="2800" dirty="0" smtClean="0"/>
              <a:t>воедино страниц энциклопедии русской жизни первой четверти XIX </a:t>
            </a:r>
            <a:r>
              <a:rPr lang="ru-RU" sz="2800" dirty="0" smtClean="0"/>
              <a:t>века на основе романа</a:t>
            </a:r>
            <a:endParaRPr lang="ru-RU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0"/>
            <a:ext cx="7440835" cy="764704"/>
          </a:xfrm>
        </p:spPr>
        <p:txBody>
          <a:bodyPr/>
          <a:lstStyle/>
          <a:p>
            <a:pPr algn="ctr"/>
            <a:r>
              <a:rPr lang="ru-RU" dirty="0" smtClean="0"/>
              <a:t>Структура проекта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611560" y="620688"/>
          <a:ext cx="8088510" cy="593019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16224"/>
                <a:gridCol w="3376116"/>
                <a:gridCol w="2696170"/>
              </a:tblGrid>
              <a:tr h="539109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 dirty="0">
                          <a:latin typeface="Times New Roman"/>
                          <a:ea typeface="Calibri"/>
                          <a:cs typeface="Times New Roman"/>
                        </a:rPr>
                        <a:t>Фаза проекта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Этап проекта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latin typeface="Times New Roman"/>
                          <a:ea typeface="Calibri"/>
                          <a:cs typeface="Times New Roman"/>
                        </a:rPr>
                        <a:t>Форма организации учащихся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173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Проектирование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-актуализация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-проблематизация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-планирующий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-информационно-операционный (реализация)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-рефлексивно-оценочный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6 уроков литературы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Тема «Евгений Онегин»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347771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Реализация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Конструирование (разработка проектного продукта)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 урока экономики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Тема «Особенности экономического развития России в 19 веке»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Уроков 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61732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Конструирование (оформление текстовых печатных материалов)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2 урок информатики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Тема «Создание печатных продуктов средствами </a:t>
                      </a:r>
                      <a:r>
                        <a:rPr lang="ru-RU" sz="1400" u="none" strike="noStrike">
                          <a:latin typeface="Times New Roman"/>
                          <a:ea typeface="Calibri"/>
                          <a:cs typeface="Times New Roman"/>
                          <a:hlinkClick r:id="rId2"/>
                        </a:rPr>
                        <a:t>Microsoft</a:t>
                      </a: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 Publisher»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Практическая работа «Создание буклета»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08663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Рефлексия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latin typeface="Times New Roman"/>
                          <a:ea typeface="Calibri"/>
                          <a:cs typeface="Times New Roman"/>
                        </a:rPr>
                        <a:t>Презентация проектных продуктов- буклетов, оценка, рефлексия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latin typeface="Times New Roman"/>
                          <a:ea typeface="Calibri"/>
                          <a:cs typeface="Times New Roman"/>
                        </a:rPr>
                        <a:t>1 урок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/>
        </p:nvGraphicFramePr>
        <p:xfrm>
          <a:off x="395536" y="908720"/>
          <a:ext cx="8352928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7" descr="http://img1.liveinternet.ru/images/attach/c/2/64/914/64914355_1286302788_onegin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27584" y="4941168"/>
            <a:ext cx="1226133" cy="158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img-fotki.yandex.ru/get/4508/owen1141952.4b/0_425d2_a93d66c4_XL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732240" y="4941168"/>
            <a:ext cx="126030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187624" y="332656"/>
            <a:ext cx="7440835" cy="648072"/>
          </a:xfrm>
        </p:spPr>
        <p:txBody>
          <a:bodyPr/>
          <a:lstStyle/>
          <a:p>
            <a:pPr algn="ctr"/>
            <a:r>
              <a:rPr lang="ru-RU" dirty="0" smtClean="0"/>
              <a:t>Инструменты достижения целей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042988" y="0"/>
            <a:ext cx="5616575" cy="90805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ru-RU" sz="2400" b="1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itchFamily="34" charset="0"/>
                <a:cs typeface="Times New Roman" pitchFamily="18" charset="0"/>
              </a:rPr>
              <a:t>Роман «Евгений Онегин» – «энциклопедия русской жизни...»</a:t>
            </a:r>
            <a:endParaRPr lang="ru-RU" sz="2400" b="1" dirty="0"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itchFamily="34" charset="0"/>
              <a:cs typeface="Times New Roman" pitchFamily="18" charset="0"/>
            </a:endParaRPr>
          </a:p>
        </p:txBody>
      </p:sp>
      <p:pic>
        <p:nvPicPr>
          <p:cNvPr id="28675" name="Содержимое 11" descr="eo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6659563" y="0"/>
            <a:ext cx="2049462" cy="1512888"/>
          </a:xfrm>
        </p:spPr>
      </p:pic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2843213" y="1557338"/>
            <a:ext cx="5761037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 defTabSz="457200" fontAlgn="auto">
              <a:spcAft>
                <a:spcPts val="0"/>
              </a:spcAft>
              <a:defRPr/>
            </a:pPr>
            <a:r>
              <a:rPr lang="ru-RU" sz="2800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ea typeface="+mj-ea"/>
                <a:cs typeface="+mj-cs"/>
              </a:rPr>
              <a:t>Экономический аспект романа</a:t>
            </a:r>
            <a:br>
              <a:rPr lang="ru-RU" sz="2800" dirty="0">
                <a:solidFill>
                  <a:schemeClr val="tx2">
                    <a:satMod val="130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endParaRPr lang="ru-RU" sz="2800" dirty="0">
              <a:solidFill>
                <a:schemeClr val="tx2">
                  <a:satMod val="130000"/>
                </a:schemeClr>
              </a:solidFill>
              <a:latin typeface="Calibri" pitchFamily="34" charset="0"/>
              <a:ea typeface="+mj-ea"/>
              <a:cs typeface="+mj-cs"/>
            </a:endParaRPr>
          </a:p>
        </p:txBody>
      </p:sp>
      <p:graphicFrame>
        <p:nvGraphicFramePr>
          <p:cNvPr id="7" name="Содержимое 10"/>
          <p:cNvGraphicFramePr>
            <a:graphicFrameLocks/>
          </p:cNvGraphicFramePr>
          <p:nvPr/>
        </p:nvGraphicFramePr>
        <p:xfrm>
          <a:off x="4499992" y="2204864"/>
          <a:ext cx="4104456" cy="28083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8678" name="Содержимое 6" descr="0014-020-Adam-smit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5288" y="1125538"/>
            <a:ext cx="2212975" cy="1757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9" name="Rectangle 1"/>
          <p:cNvSpPr>
            <a:spLocks noChangeArrowheads="1"/>
          </p:cNvSpPr>
          <p:nvPr/>
        </p:nvSpPr>
        <p:spPr bwMode="auto">
          <a:xfrm>
            <a:off x="395288" y="2894013"/>
            <a:ext cx="3997325" cy="3970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just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Адам Смит считал, что ценность вещей определяется количеством затраченного на их изготовление человеческого труда.</a:t>
            </a:r>
          </a:p>
          <a:p>
            <a:pPr algn="just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 Пушкин хорошо знал теорию Смита.</a:t>
            </a:r>
            <a:endParaRPr lang="ru-RU">
              <a:cs typeface="Times New Roman" pitchFamily="18" charset="0"/>
            </a:endParaRPr>
          </a:p>
          <a:p>
            <a:pPr algn="just" eaLnBrk="0" hangingPunct="0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«...Истинное богатство страны состоит не в деньгах, а в землях, строениях и всякого рода предметах потребления. Его источником является труд».</a:t>
            </a:r>
            <a:endParaRPr lang="ru-RU">
              <a:cs typeface="Times New Roman" pitchFamily="18" charset="0"/>
            </a:endParaRPr>
          </a:p>
          <a:p>
            <a:pPr algn="just" eaLnBrk="0" hangingPunct="0"/>
            <a:r>
              <a:rPr lang="ru-RU" b="1">
                <a:solidFill>
                  <a:srgbClr val="000000"/>
                </a:solidFill>
                <a:cs typeface="Times New Roman" pitchFamily="18" charset="0"/>
              </a:rPr>
              <a:t>Вот почему «не нужно золота ему...».</a:t>
            </a:r>
            <a:endParaRPr lang="ru-RU">
              <a:cs typeface="Times New Roman" pitchFamily="18" charset="0"/>
            </a:endParaRPr>
          </a:p>
        </p:txBody>
      </p:sp>
      <p:pic>
        <p:nvPicPr>
          <p:cNvPr id="28680" name="Picture 2" descr="C:\Users\Юлия\Pictures\дипломы скан\диплом.jp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288" y="1989138"/>
            <a:ext cx="1387475" cy="190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404664"/>
            <a:ext cx="7440835" cy="576064"/>
          </a:xfrm>
        </p:spPr>
        <p:txBody>
          <a:bodyPr/>
          <a:lstStyle/>
          <a:p>
            <a:pPr algn="ctr"/>
            <a:r>
              <a:rPr lang="ru-RU" sz="2800" b="1" dirty="0" smtClean="0"/>
              <a:t>Проектный продукт- </a:t>
            </a:r>
            <a:r>
              <a:rPr lang="ru-RU" sz="2800" b="1" dirty="0" smtClean="0"/>
              <a:t>буклеты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908720"/>
            <a:ext cx="2879453" cy="203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 descr="C:\Users\Юлия\Documents\э+лит\онегин\Евгений Онегин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1340768"/>
            <a:ext cx="2250356" cy="1591120"/>
          </a:xfrm>
          <a:prstGeom prst="rect">
            <a:avLst/>
          </a:prstGeom>
          <a:noFill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3140968"/>
            <a:ext cx="3023914" cy="2138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1124744"/>
            <a:ext cx="2385336" cy="1686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3888" y="3284984"/>
            <a:ext cx="2598762" cy="1835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444208" y="3573016"/>
            <a:ext cx="2245691" cy="15878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63688" y="5157639"/>
            <a:ext cx="2404857" cy="17003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932040" y="5157639"/>
            <a:ext cx="2188833" cy="1547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Заголовок 3"/>
          <p:cNvSpPr>
            <a:spLocks noGrp="1"/>
          </p:cNvSpPr>
          <p:nvPr>
            <p:ph type="ctrTitle"/>
          </p:nvPr>
        </p:nvSpPr>
        <p:spPr>
          <a:xfrm>
            <a:off x="1979711" y="2514600"/>
            <a:ext cx="6648351" cy="1202432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</a:t>
            </a:r>
            <a:r>
              <a:rPr 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внимание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>
          <a:xfrm>
            <a:off x="2195736" y="3789040"/>
            <a:ext cx="6584727" cy="2481585"/>
          </a:xfrm>
        </p:spPr>
        <p:txBody>
          <a:bodyPr>
            <a:normAutofit fontScale="85000" lnSpcReduction="20000"/>
          </a:bodyPr>
          <a:lstStyle/>
          <a:p>
            <a:pPr marL="365125" indent="-282575" eaLnBrk="1" fontAlgn="auto" hangingPunct="1">
              <a:spcBef>
                <a:spcPts val="600"/>
              </a:spcBef>
              <a:spcAft>
                <a:spcPts val="0"/>
              </a:spcAft>
              <a:buSzPct val="80000"/>
              <a:buFont typeface="Wingdings 2"/>
              <a:buNone/>
              <a:defRPr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В презентации использованы фотоматериалы</a:t>
            </a:r>
          </a:p>
          <a:p>
            <a:pPr marL="365125" indent="-282575" eaLnBrk="1" fontAlgn="auto" hangingPunct="1">
              <a:spcBef>
                <a:spcPts val="600"/>
              </a:spcBef>
              <a:spcAft>
                <a:spcPts val="0"/>
              </a:spcAft>
              <a:buSzPct val="80000"/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личного архива Скворцовой Ю.В..., Воротниковой О.Г.</a:t>
            </a:r>
          </a:p>
          <a:p>
            <a:pPr marL="365125" indent="-282575" eaLnBrk="1" fontAlgn="auto" hangingPunct="1">
              <a:spcBef>
                <a:spcPts val="600"/>
              </a:spcBef>
              <a:spcAft>
                <a:spcPts val="0"/>
              </a:spcAft>
              <a:buSzPct val="80000"/>
              <a:buFont typeface="Wingdings" pitchFamily="2" charset="2"/>
              <a:buChar char="v"/>
              <a:defRPr/>
            </a:pP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 коллекции 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ru-RU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www.google.ru/images</a:t>
            </a:r>
            <a:endParaRPr lang="ru-RU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365125" indent="-282575" fontAlgn="auto">
              <a:spcBef>
                <a:spcPts val="600"/>
              </a:spcBef>
              <a:spcAft>
                <a:spcPts val="0"/>
              </a:spcAft>
              <a:buSzPct val="80000"/>
              <a:buFont typeface="Wingdings" pitchFamily="2" charset="2"/>
              <a:buChar char="v"/>
              <a:defRPr/>
            </a:pPr>
            <a:r>
              <a:rPr lang="en-US" dirty="0" smtClean="0">
                <a:solidFill>
                  <a:schemeClr val="accent3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wiki.iteach.ru/index.php/%D0%A3%D1%87%D0%B5%D0%B1%D0%BD%D1%8B%D0%B9_%D0%BF%D1%80%D0%BE%D0%B5%D0%BA%D1%82_%22%D0%95%D0%B2%D0%B3%D0%B5%D0%BD%D0%B8%D0%B9_%D0%9E%D0%BD%D0%B5%D0%B3%D0%B8%D0%BD%22_-_%D1%8D%D0%BD%D1%86%D0%B8%D0%BA%D0%BB%D0%BE%D0%BF%D0%B5%D0%B4%D0%B8%D1%8F_%D1%80%D1%83%D1%81%D1%81%D0%BA%D0%BE%D0%B9_%D0%B6%D0%B8%D0%B7%D0%BD%D0%B8</a:t>
            </a:r>
            <a:endParaRPr lang="ru-RU" dirty="0" smtClean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метапредметный подход</Template>
  <TotalTime>831</TotalTime>
  <Words>438</Words>
  <Application>Microsoft Office PowerPoint</Application>
  <PresentationFormat>Экран (4:3)</PresentationFormat>
  <Paragraphs>72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Легкий дым</vt:lpstr>
      <vt:lpstr> Предмет: литература + экономика + информатика Класс: 9 Тема: "Евгений Онегин" - энциклопедия русской жизни в рамках проектно –дифференцированного обучения Тип проекта: Учебный прикладной проект  Скворцова Ю. В. учитель  экономики Воротникова О.Г. учитель русского языка и литературы МБОУ СОШ № 7 Нижегородского района г. Нижнего Новгорода </vt:lpstr>
      <vt:lpstr>Умк и предметное содержание</vt:lpstr>
      <vt:lpstr>Цели проекта :</vt:lpstr>
      <vt:lpstr>Предметная проблема</vt:lpstr>
      <vt:lpstr>Структура проекта</vt:lpstr>
      <vt:lpstr>Инструменты достижения целей</vt:lpstr>
      <vt:lpstr>Роман «Евгений Онегин» – «энциклопедия русской жизни...»</vt:lpstr>
      <vt:lpstr>Проектный продукт- буклеты </vt:lpstr>
      <vt:lpstr>Спасибо 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Юлия</dc:creator>
  <cp:lastModifiedBy>Юлия</cp:lastModifiedBy>
  <cp:revision>62</cp:revision>
  <dcterms:created xsi:type="dcterms:W3CDTF">2015-04-20T12:17:01Z</dcterms:created>
  <dcterms:modified xsi:type="dcterms:W3CDTF">2015-04-21T17:51:02Z</dcterms:modified>
</cp:coreProperties>
</file>