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314" r:id="rId2"/>
    <p:sldId id="315" r:id="rId3"/>
    <p:sldId id="301" r:id="rId4"/>
    <p:sldId id="302" r:id="rId5"/>
    <p:sldId id="305" r:id="rId6"/>
    <p:sldId id="304" r:id="rId7"/>
    <p:sldId id="306" r:id="rId8"/>
    <p:sldId id="257" r:id="rId9"/>
    <p:sldId id="258" r:id="rId10"/>
    <p:sldId id="259" r:id="rId11"/>
    <p:sldId id="294" r:id="rId12"/>
    <p:sldId id="261" r:id="rId13"/>
    <p:sldId id="308" r:id="rId14"/>
    <p:sldId id="295" r:id="rId15"/>
    <p:sldId id="275" r:id="rId16"/>
    <p:sldId id="260" r:id="rId17"/>
    <p:sldId id="262" r:id="rId18"/>
    <p:sldId id="292" r:id="rId19"/>
    <p:sldId id="296" r:id="rId20"/>
    <p:sldId id="297" r:id="rId21"/>
    <p:sldId id="298" r:id="rId22"/>
    <p:sldId id="299" r:id="rId23"/>
    <p:sldId id="300" r:id="rId24"/>
    <p:sldId id="293" r:id="rId25"/>
    <p:sldId id="286" r:id="rId26"/>
    <p:sldId id="309" r:id="rId27"/>
    <p:sldId id="287" r:id="rId28"/>
    <p:sldId id="288" r:id="rId29"/>
    <p:sldId id="289" r:id="rId30"/>
    <p:sldId id="290" r:id="rId31"/>
    <p:sldId id="291" r:id="rId32"/>
    <p:sldId id="316" r:id="rId33"/>
    <p:sldId id="311" r:id="rId34"/>
    <p:sldId id="312" r:id="rId35"/>
    <p:sldId id="313" r:id="rId36"/>
    <p:sldId id="317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4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808063-0BFD-4CDE-9C43-ED5003101FC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12894C2-744A-4075-ACC6-519A6C021622}">
      <dgm:prSet/>
      <dgm:spPr/>
      <dgm:t>
        <a:bodyPr/>
        <a:lstStyle/>
        <a:p>
          <a:r>
            <a:rPr lang="ru-RU" b="1" dirty="0"/>
            <a:t>В практической деятельности</a:t>
          </a:r>
          <a:endParaRPr lang="ru-RU" dirty="0"/>
        </a:p>
      </dgm:t>
    </dgm:pt>
    <dgm:pt modelId="{34B485E2-D124-4765-8B1F-D55CE4A24DFD}" type="parTrans" cxnId="{74A1C7D8-F9CA-4D04-829D-A0A6C895542F}">
      <dgm:prSet/>
      <dgm:spPr/>
      <dgm:t>
        <a:bodyPr/>
        <a:lstStyle/>
        <a:p>
          <a:endParaRPr lang="ru-RU"/>
        </a:p>
      </dgm:t>
    </dgm:pt>
    <dgm:pt modelId="{99D506D6-612C-400F-B155-57F8B0D8C4D9}" type="sibTrans" cxnId="{74A1C7D8-F9CA-4D04-829D-A0A6C895542F}">
      <dgm:prSet/>
      <dgm:spPr/>
      <dgm:t>
        <a:bodyPr/>
        <a:lstStyle/>
        <a:p>
          <a:endParaRPr lang="ru-RU"/>
        </a:p>
      </dgm:t>
    </dgm:pt>
    <dgm:pt modelId="{9C050448-C3BC-422F-9525-28D5F1422B75}">
      <dgm:prSet/>
      <dgm:spPr/>
      <dgm:t>
        <a:bodyPr/>
        <a:lstStyle/>
        <a:p>
          <a:r>
            <a:rPr lang="ru-RU" b="1" dirty="0"/>
            <a:t>В познавательной деятельности </a:t>
          </a:r>
          <a:r>
            <a:rPr lang="ru-RU" dirty="0"/>
            <a:t>— интеллектуальная</a:t>
          </a:r>
        </a:p>
      </dgm:t>
    </dgm:pt>
    <dgm:pt modelId="{FF9ABE74-26FC-4E5E-BAA2-325859B6BB7A}" type="parTrans" cxnId="{A5FB7D3E-A2F9-4D5B-A7D2-11F2F8F3E35C}">
      <dgm:prSet/>
      <dgm:spPr/>
      <dgm:t>
        <a:bodyPr/>
        <a:lstStyle/>
        <a:p>
          <a:endParaRPr lang="ru-RU"/>
        </a:p>
      </dgm:t>
    </dgm:pt>
    <dgm:pt modelId="{3806376D-B362-44E6-9E54-F20813C87DD8}" type="sibTrans" cxnId="{A5FB7D3E-A2F9-4D5B-A7D2-11F2F8F3E35C}">
      <dgm:prSet/>
      <dgm:spPr/>
      <dgm:t>
        <a:bodyPr/>
        <a:lstStyle/>
        <a:p>
          <a:endParaRPr lang="ru-RU"/>
        </a:p>
      </dgm:t>
    </dgm:pt>
    <dgm:pt modelId="{4BA58CCA-53BF-45EC-9811-A09342A3F3B7}">
      <dgm:prSet/>
      <dgm:spPr/>
      <dgm:t>
        <a:bodyPr/>
        <a:lstStyle/>
        <a:p>
          <a:r>
            <a:rPr lang="ru-RU" b="1" dirty="0"/>
            <a:t>В художественно-эстетической деятельности</a:t>
          </a:r>
          <a:endParaRPr lang="ru-RU" dirty="0"/>
        </a:p>
      </dgm:t>
    </dgm:pt>
    <dgm:pt modelId="{5C17AD5F-3B40-4712-BE45-8E5A2C6FD40F}" type="parTrans" cxnId="{458A9C2D-1898-46A1-A78E-0E934FECDF92}">
      <dgm:prSet/>
      <dgm:spPr/>
      <dgm:t>
        <a:bodyPr/>
        <a:lstStyle/>
        <a:p>
          <a:endParaRPr lang="ru-RU"/>
        </a:p>
      </dgm:t>
    </dgm:pt>
    <dgm:pt modelId="{38640C25-7788-4136-A0C2-F1ABC9D7B23A}" type="sibTrans" cxnId="{458A9C2D-1898-46A1-A78E-0E934FECDF92}">
      <dgm:prSet/>
      <dgm:spPr/>
      <dgm:t>
        <a:bodyPr/>
        <a:lstStyle/>
        <a:p>
          <a:endParaRPr lang="ru-RU"/>
        </a:p>
      </dgm:t>
    </dgm:pt>
    <dgm:pt modelId="{C57C3980-C355-4C36-9B74-7209AFBC53A6}">
      <dgm:prSet/>
      <dgm:spPr/>
      <dgm:t>
        <a:bodyPr/>
        <a:lstStyle/>
        <a:p>
          <a:r>
            <a:rPr lang="ru-RU" b="1" dirty="0"/>
            <a:t>В коммуникативной деятельности</a:t>
          </a:r>
          <a:endParaRPr lang="ru-RU" dirty="0"/>
        </a:p>
      </dgm:t>
    </dgm:pt>
    <dgm:pt modelId="{B1051B8F-06FB-4DBD-BD6A-58383D7CE4CE}" type="parTrans" cxnId="{2F4AAD1D-7491-4987-B71B-200C0942856F}">
      <dgm:prSet/>
      <dgm:spPr/>
      <dgm:t>
        <a:bodyPr/>
        <a:lstStyle/>
        <a:p>
          <a:endParaRPr lang="ru-RU"/>
        </a:p>
      </dgm:t>
    </dgm:pt>
    <dgm:pt modelId="{7900073C-10A8-435F-B32C-082FB3DA2584}" type="sibTrans" cxnId="{2F4AAD1D-7491-4987-B71B-200C0942856F}">
      <dgm:prSet/>
      <dgm:spPr/>
      <dgm:t>
        <a:bodyPr/>
        <a:lstStyle/>
        <a:p>
          <a:endParaRPr lang="ru-RU"/>
        </a:p>
      </dgm:t>
    </dgm:pt>
    <dgm:pt modelId="{F538763A-0A39-431A-9E4F-42CAFC76A185}">
      <dgm:prSet/>
      <dgm:spPr/>
      <dgm:t>
        <a:bodyPr/>
        <a:lstStyle/>
        <a:p>
          <a:r>
            <a:rPr lang="ru-RU" b="1" dirty="0"/>
            <a:t>В духовно-ценностной деятельности</a:t>
          </a:r>
          <a:endParaRPr lang="ru-RU" dirty="0"/>
        </a:p>
      </dgm:t>
    </dgm:pt>
    <dgm:pt modelId="{E97817E4-1B55-4E4C-8098-B4AFDFA2048F}" type="parTrans" cxnId="{A66C2DE1-5D1C-4FF8-8F74-4E5E4FEF0492}">
      <dgm:prSet/>
      <dgm:spPr/>
      <dgm:t>
        <a:bodyPr/>
        <a:lstStyle/>
        <a:p>
          <a:endParaRPr lang="ru-RU"/>
        </a:p>
      </dgm:t>
    </dgm:pt>
    <dgm:pt modelId="{8E28DFAC-7DDA-4B58-8602-DE5AA583ED6C}" type="sibTrans" cxnId="{A66C2DE1-5D1C-4FF8-8F74-4E5E4FEF0492}">
      <dgm:prSet/>
      <dgm:spPr/>
      <dgm:t>
        <a:bodyPr/>
        <a:lstStyle/>
        <a:p>
          <a:endParaRPr lang="ru-RU"/>
        </a:p>
      </dgm:t>
    </dgm:pt>
    <dgm:pt modelId="{32957D0B-3ADB-4598-B967-CFCCF0E93AA1}">
      <dgm:prSet/>
      <dgm:spPr/>
      <dgm:t>
        <a:bodyPr/>
        <a:lstStyle/>
        <a:p>
          <a:r>
            <a:rPr lang="ru-RU"/>
            <a:t>(</a:t>
          </a:r>
          <a:r>
            <a:rPr lang="ru-RU" dirty="0"/>
            <a:t>в ремеслах, спортивная и организационная)</a:t>
          </a:r>
        </a:p>
      </dgm:t>
    </dgm:pt>
    <dgm:pt modelId="{DE30346A-DE80-400C-B94D-8EC937D09349}" type="parTrans" cxnId="{F62AF509-ADF6-4C28-BC6B-21BB61F1D032}">
      <dgm:prSet/>
      <dgm:spPr/>
      <dgm:t>
        <a:bodyPr/>
        <a:lstStyle/>
        <a:p>
          <a:endParaRPr lang="ru-RU"/>
        </a:p>
      </dgm:t>
    </dgm:pt>
    <dgm:pt modelId="{1D0377CC-7C4F-4D69-8E47-449E223DC9C7}" type="sibTrans" cxnId="{F62AF509-ADF6-4C28-BC6B-21BB61F1D032}">
      <dgm:prSet/>
      <dgm:spPr/>
      <dgm:t>
        <a:bodyPr/>
        <a:lstStyle/>
        <a:p>
          <a:endParaRPr lang="ru-RU"/>
        </a:p>
      </dgm:t>
    </dgm:pt>
    <dgm:pt modelId="{049AF114-169F-4244-9412-45B7427CDD0F}">
      <dgm:prSet/>
      <dgm:spPr/>
      <dgm:t>
        <a:bodyPr/>
        <a:lstStyle/>
        <a:p>
          <a:r>
            <a:rPr lang="ru-RU"/>
            <a:t>(</a:t>
          </a:r>
          <a:r>
            <a:rPr lang="ru-RU" dirty="0"/>
            <a:t>одаренность различных видов в зависимости от предметного содержания)</a:t>
          </a:r>
        </a:p>
      </dgm:t>
    </dgm:pt>
    <dgm:pt modelId="{82C11ECE-868E-44C2-8C9B-A7725C949422}" type="parTrans" cxnId="{7A6A84D3-A81F-4935-BE77-AC4B82CBF04C}">
      <dgm:prSet/>
      <dgm:spPr/>
      <dgm:t>
        <a:bodyPr/>
        <a:lstStyle/>
        <a:p>
          <a:endParaRPr lang="ru-RU"/>
        </a:p>
      </dgm:t>
    </dgm:pt>
    <dgm:pt modelId="{C1701ED1-5714-45B1-958D-8C7B4123E015}" type="sibTrans" cxnId="{7A6A84D3-A81F-4935-BE77-AC4B82CBF04C}">
      <dgm:prSet/>
      <dgm:spPr/>
      <dgm:t>
        <a:bodyPr/>
        <a:lstStyle/>
        <a:p>
          <a:endParaRPr lang="ru-RU"/>
        </a:p>
      </dgm:t>
    </dgm:pt>
    <dgm:pt modelId="{81293DDF-80BE-4423-BE6A-99C3947875D3}">
      <dgm:prSet/>
      <dgm:spPr/>
      <dgm:t>
        <a:bodyPr/>
        <a:lstStyle/>
        <a:p>
          <a:r>
            <a:rPr lang="ru-RU"/>
            <a:t>(</a:t>
          </a:r>
          <a:r>
            <a:rPr lang="ru-RU" dirty="0"/>
            <a:t>хореографическая, сценическая, литературно-поэтическая, изобразительная и музыкальная)</a:t>
          </a:r>
        </a:p>
      </dgm:t>
    </dgm:pt>
    <dgm:pt modelId="{9F5FB7B4-020A-43F6-9AFA-3312526F0E70}" type="parTrans" cxnId="{C06125F4-FD11-450D-93C8-0DF566BDB936}">
      <dgm:prSet/>
      <dgm:spPr/>
      <dgm:t>
        <a:bodyPr/>
        <a:lstStyle/>
        <a:p>
          <a:endParaRPr lang="ru-RU"/>
        </a:p>
      </dgm:t>
    </dgm:pt>
    <dgm:pt modelId="{46D845E9-A268-4EA9-A2E7-F53E8B51BBF6}" type="sibTrans" cxnId="{C06125F4-FD11-450D-93C8-0DF566BDB936}">
      <dgm:prSet/>
      <dgm:spPr/>
      <dgm:t>
        <a:bodyPr/>
        <a:lstStyle/>
        <a:p>
          <a:endParaRPr lang="ru-RU"/>
        </a:p>
      </dgm:t>
    </dgm:pt>
    <dgm:pt modelId="{6858605D-A9CB-42DC-B578-020E4B61537F}">
      <dgm:prSet/>
      <dgm:spPr/>
      <dgm:t>
        <a:bodyPr/>
        <a:lstStyle/>
        <a:p>
          <a:r>
            <a:rPr lang="ru-RU"/>
            <a:t>(</a:t>
          </a:r>
          <a:r>
            <a:rPr lang="ru-RU" dirty="0"/>
            <a:t>лидерская и </a:t>
          </a:r>
          <a:r>
            <a:rPr lang="ru-RU" dirty="0" err="1"/>
            <a:t>аттрактивная</a:t>
          </a:r>
          <a:r>
            <a:rPr lang="ru-RU" dirty="0"/>
            <a:t>)</a:t>
          </a:r>
        </a:p>
      </dgm:t>
    </dgm:pt>
    <dgm:pt modelId="{E4D18EBC-2712-45B4-B626-EA11320AE449}" type="parTrans" cxnId="{111246B6-52ED-4B13-90A1-2A601F6E23C5}">
      <dgm:prSet/>
      <dgm:spPr/>
      <dgm:t>
        <a:bodyPr/>
        <a:lstStyle/>
        <a:p>
          <a:endParaRPr lang="ru-RU"/>
        </a:p>
      </dgm:t>
    </dgm:pt>
    <dgm:pt modelId="{59CD7EA7-E977-4DCA-BD0E-F224A6A31F9A}" type="sibTrans" cxnId="{111246B6-52ED-4B13-90A1-2A601F6E23C5}">
      <dgm:prSet/>
      <dgm:spPr/>
      <dgm:t>
        <a:bodyPr/>
        <a:lstStyle/>
        <a:p>
          <a:endParaRPr lang="ru-RU"/>
        </a:p>
      </dgm:t>
    </dgm:pt>
    <dgm:pt modelId="{2591C262-F38E-412E-98D5-4B5DA4612F72}">
      <dgm:prSet/>
      <dgm:spPr/>
      <dgm:t>
        <a:bodyPr/>
        <a:lstStyle/>
        <a:p>
          <a:r>
            <a:rPr lang="ru-RU"/>
            <a:t>(</a:t>
          </a:r>
          <a:r>
            <a:rPr lang="ru-RU" dirty="0"/>
            <a:t>проявляется в создании новых духовных ценностей и служении людям)</a:t>
          </a:r>
        </a:p>
      </dgm:t>
    </dgm:pt>
    <dgm:pt modelId="{1CE6AE0F-F2E9-429E-965A-DC210BF10B92}" type="parTrans" cxnId="{6F2409B0-3E30-4CE3-B99C-C1B7FDD0307A}">
      <dgm:prSet/>
      <dgm:spPr/>
      <dgm:t>
        <a:bodyPr/>
        <a:lstStyle/>
        <a:p>
          <a:endParaRPr lang="ru-RU"/>
        </a:p>
      </dgm:t>
    </dgm:pt>
    <dgm:pt modelId="{44300721-A77E-4913-9333-9354D487FFD1}" type="sibTrans" cxnId="{6F2409B0-3E30-4CE3-B99C-C1B7FDD0307A}">
      <dgm:prSet/>
      <dgm:spPr/>
      <dgm:t>
        <a:bodyPr/>
        <a:lstStyle/>
        <a:p>
          <a:endParaRPr lang="ru-RU"/>
        </a:p>
      </dgm:t>
    </dgm:pt>
    <dgm:pt modelId="{8B31ABC4-D5A3-42DC-A93C-7CBD4BA6A0BD}" type="pres">
      <dgm:prSet presAssocID="{9B808063-0BFD-4CDE-9C43-ED5003101F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C5C630-72EA-444D-9A2D-17B8500A7BB6}" type="pres">
      <dgm:prSet presAssocID="{412894C2-744A-4075-ACC6-519A6C02162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00CB4-3C8F-48A5-AADA-AE885FC7B13E}" type="pres">
      <dgm:prSet presAssocID="{412894C2-744A-4075-ACC6-519A6C021622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9A87A0-90A2-4F78-ADE0-26A9E8C3CE2F}" type="pres">
      <dgm:prSet presAssocID="{9C050448-C3BC-422F-9525-28D5F1422B75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3736C-B11E-412F-A5B1-3A583BB8BAAD}" type="pres">
      <dgm:prSet presAssocID="{9C050448-C3BC-422F-9525-28D5F1422B75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D46A9D-BEEA-49B6-8E6F-3A4EB253BDAA}" type="pres">
      <dgm:prSet presAssocID="{4BA58CCA-53BF-45EC-9811-A09342A3F3B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5F5B1-C5C3-479E-B309-ED4BABA1AD35}" type="pres">
      <dgm:prSet presAssocID="{4BA58CCA-53BF-45EC-9811-A09342A3F3B7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29A5A-C90C-44C4-A55D-16350880C167}" type="pres">
      <dgm:prSet presAssocID="{C57C3980-C355-4C36-9B74-7209AFBC53A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664FC-6170-4994-8193-552E164CDB74}" type="pres">
      <dgm:prSet presAssocID="{C57C3980-C355-4C36-9B74-7209AFBC53A6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C3595-9457-4F2D-872F-58B06A6127FD}" type="pres">
      <dgm:prSet presAssocID="{F538763A-0A39-431A-9E4F-42CAFC76A18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AC3D1-0645-4DDA-AC70-1A10A86DB767}" type="pres">
      <dgm:prSet presAssocID="{F538763A-0A39-431A-9E4F-42CAFC76A185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A1C7D8-F9CA-4D04-829D-A0A6C895542F}" srcId="{9B808063-0BFD-4CDE-9C43-ED5003101FC2}" destId="{412894C2-744A-4075-ACC6-519A6C021622}" srcOrd="0" destOrd="0" parTransId="{34B485E2-D124-4765-8B1F-D55CE4A24DFD}" sibTransId="{99D506D6-612C-400F-B155-57F8B0D8C4D9}"/>
    <dgm:cxn modelId="{C06125F4-FD11-450D-93C8-0DF566BDB936}" srcId="{4BA58CCA-53BF-45EC-9811-A09342A3F3B7}" destId="{81293DDF-80BE-4423-BE6A-99C3947875D3}" srcOrd="0" destOrd="0" parTransId="{9F5FB7B4-020A-43F6-9AFA-3312526F0E70}" sibTransId="{46D845E9-A268-4EA9-A2E7-F53E8B51BBF6}"/>
    <dgm:cxn modelId="{A5FB7D3E-A2F9-4D5B-A7D2-11F2F8F3E35C}" srcId="{9B808063-0BFD-4CDE-9C43-ED5003101FC2}" destId="{9C050448-C3BC-422F-9525-28D5F1422B75}" srcOrd="1" destOrd="0" parTransId="{FF9ABE74-26FC-4E5E-BAA2-325859B6BB7A}" sibTransId="{3806376D-B362-44E6-9E54-F20813C87DD8}"/>
    <dgm:cxn modelId="{A66C2DE1-5D1C-4FF8-8F74-4E5E4FEF0492}" srcId="{9B808063-0BFD-4CDE-9C43-ED5003101FC2}" destId="{F538763A-0A39-431A-9E4F-42CAFC76A185}" srcOrd="4" destOrd="0" parTransId="{E97817E4-1B55-4E4C-8098-B4AFDFA2048F}" sibTransId="{8E28DFAC-7DDA-4B58-8602-DE5AA583ED6C}"/>
    <dgm:cxn modelId="{0237AEF5-E086-442A-9A79-E2AACA321810}" type="presOf" srcId="{049AF114-169F-4244-9412-45B7427CDD0F}" destId="{0993736C-B11E-412F-A5B1-3A583BB8BAAD}" srcOrd="0" destOrd="0" presId="urn:microsoft.com/office/officeart/2005/8/layout/vList2"/>
    <dgm:cxn modelId="{6B03CFF2-76FC-450D-BABD-A8DFF865DAC0}" type="presOf" srcId="{4BA58CCA-53BF-45EC-9811-A09342A3F3B7}" destId="{06D46A9D-BEEA-49B6-8E6F-3A4EB253BDAA}" srcOrd="0" destOrd="0" presId="urn:microsoft.com/office/officeart/2005/8/layout/vList2"/>
    <dgm:cxn modelId="{395D489E-BE2F-4DB0-A63E-67C9E87FE659}" type="presOf" srcId="{32957D0B-3ADB-4598-B967-CFCCF0E93AA1}" destId="{8CA00CB4-3C8F-48A5-AADA-AE885FC7B13E}" srcOrd="0" destOrd="0" presId="urn:microsoft.com/office/officeart/2005/8/layout/vList2"/>
    <dgm:cxn modelId="{6F2409B0-3E30-4CE3-B99C-C1B7FDD0307A}" srcId="{F538763A-0A39-431A-9E4F-42CAFC76A185}" destId="{2591C262-F38E-412E-98D5-4B5DA4612F72}" srcOrd="0" destOrd="0" parTransId="{1CE6AE0F-F2E9-429E-965A-DC210BF10B92}" sibTransId="{44300721-A77E-4913-9333-9354D487FFD1}"/>
    <dgm:cxn modelId="{6BF69E22-47EF-4777-AE4F-F99DB1C5A6A4}" type="presOf" srcId="{9C050448-C3BC-422F-9525-28D5F1422B75}" destId="{1D9A87A0-90A2-4F78-ADE0-26A9E8C3CE2F}" srcOrd="0" destOrd="0" presId="urn:microsoft.com/office/officeart/2005/8/layout/vList2"/>
    <dgm:cxn modelId="{5AAF03AE-5801-4BCC-8D2B-C9AA85206E45}" type="presOf" srcId="{9B808063-0BFD-4CDE-9C43-ED5003101FC2}" destId="{8B31ABC4-D5A3-42DC-A93C-7CBD4BA6A0BD}" srcOrd="0" destOrd="0" presId="urn:microsoft.com/office/officeart/2005/8/layout/vList2"/>
    <dgm:cxn modelId="{111246B6-52ED-4B13-90A1-2A601F6E23C5}" srcId="{C57C3980-C355-4C36-9B74-7209AFBC53A6}" destId="{6858605D-A9CB-42DC-B578-020E4B61537F}" srcOrd="0" destOrd="0" parTransId="{E4D18EBC-2712-45B4-B626-EA11320AE449}" sibTransId="{59CD7EA7-E977-4DCA-BD0E-F224A6A31F9A}"/>
    <dgm:cxn modelId="{7E868F07-E5E9-4379-BA17-3E1B98865A38}" type="presOf" srcId="{C57C3980-C355-4C36-9B74-7209AFBC53A6}" destId="{96429A5A-C90C-44C4-A55D-16350880C167}" srcOrd="0" destOrd="0" presId="urn:microsoft.com/office/officeart/2005/8/layout/vList2"/>
    <dgm:cxn modelId="{33024F99-5ABA-4336-9A03-7BCE474EF7C9}" type="presOf" srcId="{F538763A-0A39-431A-9E4F-42CAFC76A185}" destId="{683C3595-9457-4F2D-872F-58B06A6127FD}" srcOrd="0" destOrd="0" presId="urn:microsoft.com/office/officeart/2005/8/layout/vList2"/>
    <dgm:cxn modelId="{6B6635ED-9F16-4C07-ABFF-D1489AE61119}" type="presOf" srcId="{81293DDF-80BE-4423-BE6A-99C3947875D3}" destId="{1415F5B1-C5C3-479E-B309-ED4BABA1AD35}" srcOrd="0" destOrd="0" presId="urn:microsoft.com/office/officeart/2005/8/layout/vList2"/>
    <dgm:cxn modelId="{AD4B9CDD-90AC-438A-AC56-C25BEFD807DB}" type="presOf" srcId="{6858605D-A9CB-42DC-B578-020E4B61537F}" destId="{4A6664FC-6170-4994-8193-552E164CDB74}" srcOrd="0" destOrd="0" presId="urn:microsoft.com/office/officeart/2005/8/layout/vList2"/>
    <dgm:cxn modelId="{3976823C-FD0C-4C24-A8EA-E1605EA066F6}" type="presOf" srcId="{412894C2-744A-4075-ACC6-519A6C021622}" destId="{0CC5C630-72EA-444D-9A2D-17B8500A7BB6}" srcOrd="0" destOrd="0" presId="urn:microsoft.com/office/officeart/2005/8/layout/vList2"/>
    <dgm:cxn modelId="{2F4AAD1D-7491-4987-B71B-200C0942856F}" srcId="{9B808063-0BFD-4CDE-9C43-ED5003101FC2}" destId="{C57C3980-C355-4C36-9B74-7209AFBC53A6}" srcOrd="3" destOrd="0" parTransId="{B1051B8F-06FB-4DBD-BD6A-58383D7CE4CE}" sibTransId="{7900073C-10A8-435F-B32C-082FB3DA2584}"/>
    <dgm:cxn modelId="{458A9C2D-1898-46A1-A78E-0E934FECDF92}" srcId="{9B808063-0BFD-4CDE-9C43-ED5003101FC2}" destId="{4BA58CCA-53BF-45EC-9811-A09342A3F3B7}" srcOrd="2" destOrd="0" parTransId="{5C17AD5F-3B40-4712-BE45-8E5A2C6FD40F}" sibTransId="{38640C25-7788-4136-A0C2-F1ABC9D7B23A}"/>
    <dgm:cxn modelId="{66430C05-EE39-400C-8819-6C00022D7B7C}" type="presOf" srcId="{2591C262-F38E-412E-98D5-4B5DA4612F72}" destId="{194AC3D1-0645-4DDA-AC70-1A10A86DB767}" srcOrd="0" destOrd="0" presId="urn:microsoft.com/office/officeart/2005/8/layout/vList2"/>
    <dgm:cxn modelId="{7A6A84D3-A81F-4935-BE77-AC4B82CBF04C}" srcId="{9C050448-C3BC-422F-9525-28D5F1422B75}" destId="{049AF114-169F-4244-9412-45B7427CDD0F}" srcOrd="0" destOrd="0" parTransId="{82C11ECE-868E-44C2-8C9B-A7725C949422}" sibTransId="{C1701ED1-5714-45B1-958D-8C7B4123E015}"/>
    <dgm:cxn modelId="{F62AF509-ADF6-4C28-BC6B-21BB61F1D032}" srcId="{412894C2-744A-4075-ACC6-519A6C021622}" destId="{32957D0B-3ADB-4598-B967-CFCCF0E93AA1}" srcOrd="0" destOrd="0" parTransId="{DE30346A-DE80-400C-B94D-8EC937D09349}" sibTransId="{1D0377CC-7C4F-4D69-8E47-449E223DC9C7}"/>
    <dgm:cxn modelId="{312CEFE7-6230-4A93-8298-5D3AF62C6DAF}" type="presParOf" srcId="{8B31ABC4-D5A3-42DC-A93C-7CBD4BA6A0BD}" destId="{0CC5C630-72EA-444D-9A2D-17B8500A7BB6}" srcOrd="0" destOrd="0" presId="urn:microsoft.com/office/officeart/2005/8/layout/vList2"/>
    <dgm:cxn modelId="{1A35AC64-3B8C-4144-A65C-2F6A172DD0CD}" type="presParOf" srcId="{8B31ABC4-D5A3-42DC-A93C-7CBD4BA6A0BD}" destId="{8CA00CB4-3C8F-48A5-AADA-AE885FC7B13E}" srcOrd="1" destOrd="0" presId="urn:microsoft.com/office/officeart/2005/8/layout/vList2"/>
    <dgm:cxn modelId="{DFA90B9A-C31B-45A1-B96B-D67EE45DB93F}" type="presParOf" srcId="{8B31ABC4-D5A3-42DC-A93C-7CBD4BA6A0BD}" destId="{1D9A87A0-90A2-4F78-ADE0-26A9E8C3CE2F}" srcOrd="2" destOrd="0" presId="urn:microsoft.com/office/officeart/2005/8/layout/vList2"/>
    <dgm:cxn modelId="{DFF69420-4085-49FD-8090-4A2EABB08D45}" type="presParOf" srcId="{8B31ABC4-D5A3-42DC-A93C-7CBD4BA6A0BD}" destId="{0993736C-B11E-412F-A5B1-3A583BB8BAAD}" srcOrd="3" destOrd="0" presId="urn:microsoft.com/office/officeart/2005/8/layout/vList2"/>
    <dgm:cxn modelId="{EFA42B3F-6812-46A5-9574-AB5636C7A954}" type="presParOf" srcId="{8B31ABC4-D5A3-42DC-A93C-7CBD4BA6A0BD}" destId="{06D46A9D-BEEA-49B6-8E6F-3A4EB253BDAA}" srcOrd="4" destOrd="0" presId="urn:microsoft.com/office/officeart/2005/8/layout/vList2"/>
    <dgm:cxn modelId="{6D70BC33-D648-41C7-923D-A8978FE0FA40}" type="presParOf" srcId="{8B31ABC4-D5A3-42DC-A93C-7CBD4BA6A0BD}" destId="{1415F5B1-C5C3-479E-B309-ED4BABA1AD35}" srcOrd="5" destOrd="0" presId="urn:microsoft.com/office/officeart/2005/8/layout/vList2"/>
    <dgm:cxn modelId="{9D1B0F66-1960-4DCD-9614-6AA7D0761A3F}" type="presParOf" srcId="{8B31ABC4-D5A3-42DC-A93C-7CBD4BA6A0BD}" destId="{96429A5A-C90C-44C4-A55D-16350880C167}" srcOrd="6" destOrd="0" presId="urn:microsoft.com/office/officeart/2005/8/layout/vList2"/>
    <dgm:cxn modelId="{E87DFE04-D34A-4DA5-96AD-4562F36F1F27}" type="presParOf" srcId="{8B31ABC4-D5A3-42DC-A93C-7CBD4BA6A0BD}" destId="{4A6664FC-6170-4994-8193-552E164CDB74}" srcOrd="7" destOrd="0" presId="urn:microsoft.com/office/officeart/2005/8/layout/vList2"/>
    <dgm:cxn modelId="{F85252FC-6546-4B7F-B67B-121CD258D34F}" type="presParOf" srcId="{8B31ABC4-D5A3-42DC-A93C-7CBD4BA6A0BD}" destId="{683C3595-9457-4F2D-872F-58B06A6127FD}" srcOrd="8" destOrd="0" presId="urn:microsoft.com/office/officeart/2005/8/layout/vList2"/>
    <dgm:cxn modelId="{27C38409-6A36-4789-82C4-E2ACCBF08057}" type="presParOf" srcId="{8B31ABC4-D5A3-42DC-A93C-7CBD4BA6A0BD}" destId="{194AC3D1-0645-4DDA-AC70-1A10A86DB767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7713DD-4102-43FE-A90D-191014DE4A77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903E2B4-15B1-45EC-9343-48E0CD81D1C5}">
      <dgm:prSet phldrT="[Текст]" phldr="1"/>
      <dgm:spPr/>
      <dgm:t>
        <a:bodyPr/>
        <a:lstStyle/>
        <a:p>
          <a:endParaRPr lang="ru-RU"/>
        </a:p>
      </dgm:t>
    </dgm:pt>
    <dgm:pt modelId="{48F94BBD-B0D2-49B5-A40F-B0539FD55902}" type="parTrans" cxnId="{5BF0DCEC-A83B-44F0-BFBB-DDCC7A40503D}">
      <dgm:prSet/>
      <dgm:spPr/>
      <dgm:t>
        <a:bodyPr/>
        <a:lstStyle/>
        <a:p>
          <a:endParaRPr lang="ru-RU"/>
        </a:p>
      </dgm:t>
    </dgm:pt>
    <dgm:pt modelId="{E527A8CC-C796-4F75-A4BA-A29B11570D24}" type="sibTrans" cxnId="{5BF0DCEC-A83B-44F0-BFBB-DDCC7A40503D}">
      <dgm:prSet/>
      <dgm:spPr/>
      <dgm:t>
        <a:bodyPr/>
        <a:lstStyle/>
        <a:p>
          <a:endParaRPr lang="ru-RU"/>
        </a:p>
      </dgm:t>
    </dgm:pt>
    <dgm:pt modelId="{46AADA6C-1AA6-4591-88A8-69873DA1BFB1}">
      <dgm:prSet phldrT="[Текст]" phldr="1"/>
      <dgm:spPr/>
      <dgm:t>
        <a:bodyPr/>
        <a:lstStyle/>
        <a:p>
          <a:endParaRPr lang="ru-RU"/>
        </a:p>
      </dgm:t>
    </dgm:pt>
    <dgm:pt modelId="{83D64DF5-895F-4089-8032-2087CAB26366}" type="parTrans" cxnId="{C95321A9-A8A3-445B-B515-5E8F92AD90E9}">
      <dgm:prSet/>
      <dgm:spPr/>
      <dgm:t>
        <a:bodyPr/>
        <a:lstStyle/>
        <a:p>
          <a:endParaRPr lang="ru-RU"/>
        </a:p>
      </dgm:t>
    </dgm:pt>
    <dgm:pt modelId="{9AE768AD-E6D0-42FA-8BA5-88518FED0499}" type="sibTrans" cxnId="{C95321A9-A8A3-445B-B515-5E8F92AD90E9}">
      <dgm:prSet/>
      <dgm:spPr/>
      <dgm:t>
        <a:bodyPr/>
        <a:lstStyle/>
        <a:p>
          <a:endParaRPr lang="ru-RU"/>
        </a:p>
      </dgm:t>
    </dgm:pt>
    <dgm:pt modelId="{AE6DCD89-25B4-40D1-AAF2-B64BC3D20D8A}">
      <dgm:prSet phldrT="[Текст]" phldr="1"/>
      <dgm:spPr/>
      <dgm:t>
        <a:bodyPr/>
        <a:lstStyle/>
        <a:p>
          <a:endParaRPr lang="ru-RU"/>
        </a:p>
      </dgm:t>
    </dgm:pt>
    <dgm:pt modelId="{AFFAEE8C-3ED0-48FD-9C3F-CCD8A37990DE}" type="parTrans" cxnId="{85640744-973A-4D2C-923E-675560725D9C}">
      <dgm:prSet/>
      <dgm:spPr/>
      <dgm:t>
        <a:bodyPr/>
        <a:lstStyle/>
        <a:p>
          <a:endParaRPr lang="ru-RU"/>
        </a:p>
      </dgm:t>
    </dgm:pt>
    <dgm:pt modelId="{938917A5-94E3-4DB4-8BF4-0DD2B748C4A7}" type="sibTrans" cxnId="{85640744-973A-4D2C-923E-675560725D9C}">
      <dgm:prSet/>
      <dgm:spPr/>
      <dgm:t>
        <a:bodyPr/>
        <a:lstStyle/>
        <a:p>
          <a:endParaRPr lang="ru-RU"/>
        </a:p>
      </dgm:t>
    </dgm:pt>
    <dgm:pt modelId="{893243CE-2C9F-4298-9189-7DFAFBFA77A4}">
      <dgm:prSet phldrT="[Текст]" phldr="1"/>
      <dgm:spPr/>
      <dgm:t>
        <a:bodyPr/>
        <a:lstStyle/>
        <a:p>
          <a:endParaRPr lang="ru-RU"/>
        </a:p>
      </dgm:t>
    </dgm:pt>
    <dgm:pt modelId="{3C82471C-DB52-499F-9ED4-C4E6DE6FD8E7}" type="parTrans" cxnId="{0ED04258-5C0F-46EF-A6F9-BCCC1AD0A16A}">
      <dgm:prSet/>
      <dgm:spPr/>
      <dgm:t>
        <a:bodyPr/>
        <a:lstStyle/>
        <a:p>
          <a:endParaRPr lang="ru-RU"/>
        </a:p>
      </dgm:t>
    </dgm:pt>
    <dgm:pt modelId="{6BF37898-CE2E-4E66-90EB-CF76CCDCC098}" type="sibTrans" cxnId="{0ED04258-5C0F-46EF-A6F9-BCCC1AD0A16A}">
      <dgm:prSet/>
      <dgm:spPr/>
      <dgm:t>
        <a:bodyPr/>
        <a:lstStyle/>
        <a:p>
          <a:endParaRPr lang="ru-RU"/>
        </a:p>
      </dgm:t>
    </dgm:pt>
    <dgm:pt modelId="{024E7EC4-0EA6-4AE5-B54C-9A954C5ECAC0}" type="pres">
      <dgm:prSet presAssocID="{1B7713DD-4102-43FE-A90D-191014DE4A77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0E91FF0E-BE73-4D13-A1DC-8B8E1FBD81D1}" type="pres">
      <dgm:prSet presAssocID="{A903E2B4-15B1-45EC-9343-48E0CD81D1C5}" presName="composite" presStyleCnt="0"/>
      <dgm:spPr/>
    </dgm:pt>
    <dgm:pt modelId="{1DAD71BB-A2D8-4023-857B-51FBDDDB1F6A}" type="pres">
      <dgm:prSet presAssocID="{A903E2B4-15B1-45EC-9343-48E0CD81D1C5}" presName="rect2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D3D53F-1AD5-4600-BD2F-D666A54B9222}" type="pres">
      <dgm:prSet presAssocID="{A903E2B4-15B1-45EC-9343-48E0CD81D1C5}" presName="rect1" presStyleLbl="align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875B485-A1F0-4EBA-A89D-9EEE590A2EA5}" type="pres">
      <dgm:prSet presAssocID="{E527A8CC-C796-4F75-A4BA-A29B11570D24}" presName="sibTrans" presStyleCnt="0"/>
      <dgm:spPr/>
    </dgm:pt>
    <dgm:pt modelId="{4DCBC0B7-F7B0-495E-8D57-63F1BE7B5D62}" type="pres">
      <dgm:prSet presAssocID="{46AADA6C-1AA6-4591-88A8-69873DA1BFB1}" presName="composite" presStyleCnt="0"/>
      <dgm:spPr/>
    </dgm:pt>
    <dgm:pt modelId="{B812DCFB-3BDD-4EEE-94EE-444635EBA069}" type="pres">
      <dgm:prSet presAssocID="{46AADA6C-1AA6-4591-88A8-69873DA1BFB1}" presName="rect2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3F64D-6898-4C41-A302-5ACC4F2E8F6A}" type="pres">
      <dgm:prSet presAssocID="{46AADA6C-1AA6-4591-88A8-69873DA1BFB1}" presName="rect1" presStyleLbl="alignImgPlace1" presStyleIdx="1" presStyleCnt="4"/>
      <dgm:spPr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43862884-790D-4586-8E02-49E9500CAF28}" type="pres">
      <dgm:prSet presAssocID="{9AE768AD-E6D0-42FA-8BA5-88518FED0499}" presName="sibTrans" presStyleCnt="0"/>
      <dgm:spPr/>
    </dgm:pt>
    <dgm:pt modelId="{E6141097-F7FF-4724-B1AF-DA872696F181}" type="pres">
      <dgm:prSet presAssocID="{AE6DCD89-25B4-40D1-AAF2-B64BC3D20D8A}" presName="composite" presStyleCnt="0"/>
      <dgm:spPr/>
    </dgm:pt>
    <dgm:pt modelId="{4252D964-17D3-49B1-A2B3-AC4B8FEE47AA}" type="pres">
      <dgm:prSet presAssocID="{AE6DCD89-25B4-40D1-AAF2-B64BC3D20D8A}" presName="rect2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8B68D0-F1F2-4127-A01C-C286A651F6AB}" type="pres">
      <dgm:prSet presAssocID="{AE6DCD89-25B4-40D1-AAF2-B64BC3D20D8A}" presName="rect1" presStyleLbl="alignImgPlace1" presStyleIdx="2" presStyleCnt="4"/>
      <dgm:spPr>
        <a:blipFill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45BF32EF-9B7E-4487-89C3-91A7595DEEBB}" type="pres">
      <dgm:prSet presAssocID="{938917A5-94E3-4DB4-8BF4-0DD2B748C4A7}" presName="sibTrans" presStyleCnt="0"/>
      <dgm:spPr/>
    </dgm:pt>
    <dgm:pt modelId="{9D21AEC0-687D-4384-AA58-692A20C7F62E}" type="pres">
      <dgm:prSet presAssocID="{893243CE-2C9F-4298-9189-7DFAFBFA77A4}" presName="composite" presStyleCnt="0"/>
      <dgm:spPr/>
    </dgm:pt>
    <dgm:pt modelId="{8A54CD20-3961-4CA2-8321-887AD1BBCFF4}" type="pres">
      <dgm:prSet presAssocID="{893243CE-2C9F-4298-9189-7DFAFBFA77A4}" presName="rect2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E2792E-1F34-468F-B5B5-6AE52D492D24}" type="pres">
      <dgm:prSet presAssocID="{893243CE-2C9F-4298-9189-7DFAFBFA77A4}" presName="rect1" presStyleLbl="alignImgPlace1" presStyleIdx="3" presStyleCnt="4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</dgm:pt>
  </dgm:ptLst>
  <dgm:cxnLst>
    <dgm:cxn modelId="{8985927D-02CF-40C9-B4CF-E2652CB89347}" type="presOf" srcId="{46AADA6C-1AA6-4591-88A8-69873DA1BFB1}" destId="{B812DCFB-3BDD-4EEE-94EE-444635EBA069}" srcOrd="0" destOrd="0" presId="urn:microsoft.com/office/officeart/2008/layout/PictureGrid"/>
    <dgm:cxn modelId="{4077B436-AC89-40A4-AC56-E557E5FE1264}" type="presOf" srcId="{AE6DCD89-25B4-40D1-AAF2-B64BC3D20D8A}" destId="{4252D964-17D3-49B1-A2B3-AC4B8FEE47AA}" srcOrd="0" destOrd="0" presId="urn:microsoft.com/office/officeart/2008/layout/PictureGrid"/>
    <dgm:cxn modelId="{5BF0DCEC-A83B-44F0-BFBB-DDCC7A40503D}" srcId="{1B7713DD-4102-43FE-A90D-191014DE4A77}" destId="{A903E2B4-15B1-45EC-9343-48E0CD81D1C5}" srcOrd="0" destOrd="0" parTransId="{48F94BBD-B0D2-49B5-A40F-B0539FD55902}" sibTransId="{E527A8CC-C796-4F75-A4BA-A29B11570D24}"/>
    <dgm:cxn modelId="{C95321A9-A8A3-445B-B515-5E8F92AD90E9}" srcId="{1B7713DD-4102-43FE-A90D-191014DE4A77}" destId="{46AADA6C-1AA6-4591-88A8-69873DA1BFB1}" srcOrd="1" destOrd="0" parTransId="{83D64DF5-895F-4089-8032-2087CAB26366}" sibTransId="{9AE768AD-E6D0-42FA-8BA5-88518FED0499}"/>
    <dgm:cxn modelId="{0ED04258-5C0F-46EF-A6F9-BCCC1AD0A16A}" srcId="{1B7713DD-4102-43FE-A90D-191014DE4A77}" destId="{893243CE-2C9F-4298-9189-7DFAFBFA77A4}" srcOrd="3" destOrd="0" parTransId="{3C82471C-DB52-499F-9ED4-C4E6DE6FD8E7}" sibTransId="{6BF37898-CE2E-4E66-90EB-CF76CCDCC098}"/>
    <dgm:cxn modelId="{2C35CC96-FED8-4161-9AA5-F7A4C467B345}" type="presOf" srcId="{A903E2B4-15B1-45EC-9343-48E0CD81D1C5}" destId="{1DAD71BB-A2D8-4023-857B-51FBDDDB1F6A}" srcOrd="0" destOrd="0" presId="urn:microsoft.com/office/officeart/2008/layout/PictureGrid"/>
    <dgm:cxn modelId="{85640744-973A-4D2C-923E-675560725D9C}" srcId="{1B7713DD-4102-43FE-A90D-191014DE4A77}" destId="{AE6DCD89-25B4-40D1-AAF2-B64BC3D20D8A}" srcOrd="2" destOrd="0" parTransId="{AFFAEE8C-3ED0-48FD-9C3F-CCD8A37990DE}" sibTransId="{938917A5-94E3-4DB4-8BF4-0DD2B748C4A7}"/>
    <dgm:cxn modelId="{CB083C74-A69B-4F8A-A564-CF2E20D7D31F}" type="presOf" srcId="{893243CE-2C9F-4298-9189-7DFAFBFA77A4}" destId="{8A54CD20-3961-4CA2-8321-887AD1BBCFF4}" srcOrd="0" destOrd="0" presId="urn:microsoft.com/office/officeart/2008/layout/PictureGrid"/>
    <dgm:cxn modelId="{8A38B2CA-C1DB-4E23-90AE-DCFFD1B0B5F2}" type="presOf" srcId="{1B7713DD-4102-43FE-A90D-191014DE4A77}" destId="{024E7EC4-0EA6-4AE5-B54C-9A954C5ECAC0}" srcOrd="0" destOrd="0" presId="urn:microsoft.com/office/officeart/2008/layout/PictureGrid"/>
    <dgm:cxn modelId="{A0FDDE40-CAB7-4BC3-A171-43AACCBA189E}" type="presParOf" srcId="{024E7EC4-0EA6-4AE5-B54C-9A954C5ECAC0}" destId="{0E91FF0E-BE73-4D13-A1DC-8B8E1FBD81D1}" srcOrd="0" destOrd="0" presId="urn:microsoft.com/office/officeart/2008/layout/PictureGrid"/>
    <dgm:cxn modelId="{37D2F341-6D84-49E1-9B55-F3D8F7B49E19}" type="presParOf" srcId="{0E91FF0E-BE73-4D13-A1DC-8B8E1FBD81D1}" destId="{1DAD71BB-A2D8-4023-857B-51FBDDDB1F6A}" srcOrd="0" destOrd="0" presId="urn:microsoft.com/office/officeart/2008/layout/PictureGrid"/>
    <dgm:cxn modelId="{234B3892-60E7-458F-A408-34DBCD86F7DA}" type="presParOf" srcId="{0E91FF0E-BE73-4D13-A1DC-8B8E1FBD81D1}" destId="{65D3D53F-1AD5-4600-BD2F-D666A54B9222}" srcOrd="1" destOrd="0" presId="urn:microsoft.com/office/officeart/2008/layout/PictureGrid"/>
    <dgm:cxn modelId="{0A5A40FC-A37C-4FE0-89F7-02F75D32E65D}" type="presParOf" srcId="{024E7EC4-0EA6-4AE5-B54C-9A954C5ECAC0}" destId="{C875B485-A1F0-4EBA-A89D-9EEE590A2EA5}" srcOrd="1" destOrd="0" presId="urn:microsoft.com/office/officeart/2008/layout/PictureGrid"/>
    <dgm:cxn modelId="{4306E344-AB34-4B9C-9FEF-0F3BEA603731}" type="presParOf" srcId="{024E7EC4-0EA6-4AE5-B54C-9A954C5ECAC0}" destId="{4DCBC0B7-F7B0-495E-8D57-63F1BE7B5D62}" srcOrd="2" destOrd="0" presId="urn:microsoft.com/office/officeart/2008/layout/PictureGrid"/>
    <dgm:cxn modelId="{4F92B252-0DA6-49CE-A9BA-4D6CE79E15C0}" type="presParOf" srcId="{4DCBC0B7-F7B0-495E-8D57-63F1BE7B5D62}" destId="{B812DCFB-3BDD-4EEE-94EE-444635EBA069}" srcOrd="0" destOrd="0" presId="urn:microsoft.com/office/officeart/2008/layout/PictureGrid"/>
    <dgm:cxn modelId="{0826F152-5AE9-45E3-A363-D3292EBAA25A}" type="presParOf" srcId="{4DCBC0B7-F7B0-495E-8D57-63F1BE7B5D62}" destId="{B713F64D-6898-4C41-A302-5ACC4F2E8F6A}" srcOrd="1" destOrd="0" presId="urn:microsoft.com/office/officeart/2008/layout/PictureGrid"/>
    <dgm:cxn modelId="{CD26E7D5-1B04-451F-9718-3F8DF405D1FB}" type="presParOf" srcId="{024E7EC4-0EA6-4AE5-B54C-9A954C5ECAC0}" destId="{43862884-790D-4586-8E02-49E9500CAF28}" srcOrd="3" destOrd="0" presId="urn:microsoft.com/office/officeart/2008/layout/PictureGrid"/>
    <dgm:cxn modelId="{2B2276AA-13BC-45B6-A4FB-3A2DC27A039A}" type="presParOf" srcId="{024E7EC4-0EA6-4AE5-B54C-9A954C5ECAC0}" destId="{E6141097-F7FF-4724-B1AF-DA872696F181}" srcOrd="4" destOrd="0" presId="urn:microsoft.com/office/officeart/2008/layout/PictureGrid"/>
    <dgm:cxn modelId="{27B06340-904A-4720-AC4D-E5D903CEF44B}" type="presParOf" srcId="{E6141097-F7FF-4724-B1AF-DA872696F181}" destId="{4252D964-17D3-49B1-A2B3-AC4B8FEE47AA}" srcOrd="0" destOrd="0" presId="urn:microsoft.com/office/officeart/2008/layout/PictureGrid"/>
    <dgm:cxn modelId="{EC50C2D1-63B3-4DFC-949C-8147A8101CD0}" type="presParOf" srcId="{E6141097-F7FF-4724-B1AF-DA872696F181}" destId="{2D8B68D0-F1F2-4127-A01C-C286A651F6AB}" srcOrd="1" destOrd="0" presId="urn:microsoft.com/office/officeart/2008/layout/PictureGrid"/>
    <dgm:cxn modelId="{BA72CB99-D153-4BD7-9DD0-1C48D94DB639}" type="presParOf" srcId="{024E7EC4-0EA6-4AE5-B54C-9A954C5ECAC0}" destId="{45BF32EF-9B7E-4487-89C3-91A7595DEEBB}" srcOrd="5" destOrd="0" presId="urn:microsoft.com/office/officeart/2008/layout/PictureGrid"/>
    <dgm:cxn modelId="{CAA4D980-2627-4A99-92E6-627103EB6AA1}" type="presParOf" srcId="{024E7EC4-0EA6-4AE5-B54C-9A954C5ECAC0}" destId="{9D21AEC0-687D-4384-AA58-692A20C7F62E}" srcOrd="6" destOrd="0" presId="urn:microsoft.com/office/officeart/2008/layout/PictureGrid"/>
    <dgm:cxn modelId="{C83DEB54-289D-4DEE-B4A0-25DE75FC93B2}" type="presParOf" srcId="{9D21AEC0-687D-4384-AA58-692A20C7F62E}" destId="{8A54CD20-3961-4CA2-8321-887AD1BBCFF4}" srcOrd="0" destOrd="0" presId="urn:microsoft.com/office/officeart/2008/layout/PictureGrid"/>
    <dgm:cxn modelId="{9F7BEDE0-A04E-4B3B-9DFE-42F20AF75D08}" type="presParOf" srcId="{9D21AEC0-687D-4384-AA58-692A20C7F62E}" destId="{0AE2792E-1F34-468F-B5B5-6AE52D492D24}" srcOrd="1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D77E97-42A8-4AF0-BDE7-43AFEB4C3CF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ACFED1-E1E8-43D1-BFC6-73711457F7E5}">
      <dgm:prSet/>
      <dgm:spPr/>
      <dgm:t>
        <a:bodyPr/>
        <a:lstStyle/>
        <a:p>
          <a:r>
            <a:rPr lang="ru-RU" dirty="0"/>
            <a:t>Генетическая наследственность</a:t>
          </a:r>
          <a:r>
            <a:rPr lang="en-US" dirty="0"/>
            <a:t> (</a:t>
          </a:r>
          <a:r>
            <a:rPr lang="ru-RU" dirty="0"/>
            <a:t>от нас не зависит)</a:t>
          </a:r>
        </a:p>
      </dgm:t>
    </dgm:pt>
    <dgm:pt modelId="{F3249A0F-38A2-4CBD-B94C-E1C32EA4FF2F}" type="parTrans" cxnId="{FB35494C-FF70-47D8-B4C2-8BE2A6638E6F}">
      <dgm:prSet/>
      <dgm:spPr/>
      <dgm:t>
        <a:bodyPr/>
        <a:lstStyle/>
        <a:p>
          <a:endParaRPr lang="ru-RU"/>
        </a:p>
      </dgm:t>
    </dgm:pt>
    <dgm:pt modelId="{8B61DEBE-D760-498B-8402-567135269AE0}" type="sibTrans" cxnId="{FB35494C-FF70-47D8-B4C2-8BE2A6638E6F}">
      <dgm:prSet/>
      <dgm:spPr/>
      <dgm:t>
        <a:bodyPr/>
        <a:lstStyle/>
        <a:p>
          <a:endParaRPr lang="ru-RU"/>
        </a:p>
      </dgm:t>
    </dgm:pt>
    <dgm:pt modelId="{8BDE7672-A3F3-4AFD-8D39-9696824321DA}">
      <dgm:prSet/>
      <dgm:spPr/>
      <dgm:t>
        <a:bodyPr/>
        <a:lstStyle/>
        <a:p>
          <a:r>
            <a:rPr lang="ru-RU" dirty="0"/>
            <a:t>Социокультурная среда (основные характеристики: ценность знаний и разнообразие возможных направлений развития)</a:t>
          </a:r>
        </a:p>
      </dgm:t>
    </dgm:pt>
    <dgm:pt modelId="{27D58A27-ED83-4D41-9813-908FB66E1637}" type="parTrans" cxnId="{E2060A78-1EBE-4E2B-8D33-A70E1F6E7B1A}">
      <dgm:prSet/>
      <dgm:spPr/>
      <dgm:t>
        <a:bodyPr/>
        <a:lstStyle/>
        <a:p>
          <a:endParaRPr lang="ru-RU"/>
        </a:p>
      </dgm:t>
    </dgm:pt>
    <dgm:pt modelId="{F30DA04C-0B4C-405C-BABD-D61FCEF7E7FE}" type="sibTrans" cxnId="{E2060A78-1EBE-4E2B-8D33-A70E1F6E7B1A}">
      <dgm:prSet/>
      <dgm:spPr/>
      <dgm:t>
        <a:bodyPr/>
        <a:lstStyle/>
        <a:p>
          <a:endParaRPr lang="ru-RU"/>
        </a:p>
      </dgm:t>
    </dgm:pt>
    <dgm:pt modelId="{7AC93F97-1C97-48FC-97DC-6019CE4896D6}">
      <dgm:prSet/>
      <dgm:spPr/>
      <dgm:t>
        <a:bodyPr/>
        <a:lstStyle/>
        <a:p>
          <a:r>
            <a:rPr lang="ru-RU" b="1" dirty="0"/>
            <a:t>Собственная активность ребенка </a:t>
          </a:r>
          <a:r>
            <a:rPr lang="ru-RU" dirty="0"/>
            <a:t>(персонализация образования на основе высокой внутренней мотивации)</a:t>
          </a:r>
        </a:p>
      </dgm:t>
    </dgm:pt>
    <dgm:pt modelId="{DC4A322B-8B50-41D9-AE08-B83541EC8697}" type="parTrans" cxnId="{305974D0-E033-4D7C-AEF1-12ABE7C7BB62}">
      <dgm:prSet/>
      <dgm:spPr/>
      <dgm:t>
        <a:bodyPr/>
        <a:lstStyle/>
        <a:p>
          <a:endParaRPr lang="ru-RU"/>
        </a:p>
      </dgm:t>
    </dgm:pt>
    <dgm:pt modelId="{591B84AE-6DBC-4BE5-99C2-3667B2F580CB}" type="sibTrans" cxnId="{305974D0-E033-4D7C-AEF1-12ABE7C7BB62}">
      <dgm:prSet/>
      <dgm:spPr/>
      <dgm:t>
        <a:bodyPr/>
        <a:lstStyle/>
        <a:p>
          <a:endParaRPr lang="ru-RU"/>
        </a:p>
      </dgm:t>
    </dgm:pt>
    <dgm:pt modelId="{5A8D9AD1-CBA6-43B5-A81C-3524E581F0D7}">
      <dgm:prSet custT="1"/>
      <dgm:spPr/>
      <dgm:t>
        <a:bodyPr/>
        <a:lstStyle/>
        <a:p>
          <a:r>
            <a:rPr lang="ru-RU" sz="1600" b="1" dirty="0"/>
            <a:t>Факторы, определяющие одарённость</a:t>
          </a:r>
        </a:p>
      </dgm:t>
    </dgm:pt>
    <dgm:pt modelId="{0D17B73F-4372-4E9A-A6F4-08E079C45626}" type="parTrans" cxnId="{AE25CF8F-9888-43F9-81A2-53AC5321B1CA}">
      <dgm:prSet/>
      <dgm:spPr/>
      <dgm:t>
        <a:bodyPr/>
        <a:lstStyle/>
        <a:p>
          <a:endParaRPr lang="ru-RU"/>
        </a:p>
      </dgm:t>
    </dgm:pt>
    <dgm:pt modelId="{F828C746-B2DC-4AFA-8725-F1DA30BBCFCF}" type="sibTrans" cxnId="{AE25CF8F-9888-43F9-81A2-53AC5321B1CA}">
      <dgm:prSet/>
      <dgm:spPr/>
      <dgm:t>
        <a:bodyPr/>
        <a:lstStyle/>
        <a:p>
          <a:endParaRPr lang="ru-RU"/>
        </a:p>
      </dgm:t>
    </dgm:pt>
    <dgm:pt modelId="{C93B607D-C564-402A-9DF5-FEED190F5DC0}" type="pres">
      <dgm:prSet presAssocID="{9ED77E97-42A8-4AF0-BDE7-43AFEB4C3C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741FE1-7078-4AA6-9BDD-7D91B0D944FE}" type="pres">
      <dgm:prSet presAssocID="{5A8D9AD1-CBA6-43B5-A81C-3524E581F0D7}" presName="hierRoot1" presStyleCnt="0"/>
      <dgm:spPr/>
    </dgm:pt>
    <dgm:pt modelId="{69BA171C-F28A-4404-8699-07D238006DA5}" type="pres">
      <dgm:prSet presAssocID="{5A8D9AD1-CBA6-43B5-A81C-3524E581F0D7}" presName="composite" presStyleCnt="0"/>
      <dgm:spPr/>
    </dgm:pt>
    <dgm:pt modelId="{05B082BA-B0CC-4AF2-9508-7342CBF87DBB}" type="pres">
      <dgm:prSet presAssocID="{5A8D9AD1-CBA6-43B5-A81C-3524E581F0D7}" presName="background" presStyleLbl="node0" presStyleIdx="0" presStyleCnt="1"/>
      <dgm:spPr/>
    </dgm:pt>
    <dgm:pt modelId="{0892C373-E7BC-42A3-BA0B-DC1C09CA263E}" type="pres">
      <dgm:prSet presAssocID="{5A8D9AD1-CBA6-43B5-A81C-3524E581F0D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DEC46C-9A82-430B-97DC-51A52D32098A}" type="pres">
      <dgm:prSet presAssocID="{5A8D9AD1-CBA6-43B5-A81C-3524E581F0D7}" presName="hierChild2" presStyleCnt="0"/>
      <dgm:spPr/>
    </dgm:pt>
    <dgm:pt modelId="{C87AC62F-4C52-49FE-A6C3-48E9ED3B4A1D}" type="pres">
      <dgm:prSet presAssocID="{F3249A0F-38A2-4CBD-B94C-E1C32EA4FF2F}" presName="Name10" presStyleLbl="parChTrans1D2" presStyleIdx="0" presStyleCnt="3"/>
      <dgm:spPr/>
      <dgm:t>
        <a:bodyPr/>
        <a:lstStyle/>
        <a:p>
          <a:endParaRPr lang="ru-RU"/>
        </a:p>
      </dgm:t>
    </dgm:pt>
    <dgm:pt modelId="{361CCA82-7FE4-4C94-9718-F11E08960913}" type="pres">
      <dgm:prSet presAssocID="{F6ACFED1-E1E8-43D1-BFC6-73711457F7E5}" presName="hierRoot2" presStyleCnt="0"/>
      <dgm:spPr/>
    </dgm:pt>
    <dgm:pt modelId="{DBF6C907-5E67-4743-B97E-2282D5995DFB}" type="pres">
      <dgm:prSet presAssocID="{F6ACFED1-E1E8-43D1-BFC6-73711457F7E5}" presName="composite2" presStyleCnt="0"/>
      <dgm:spPr/>
    </dgm:pt>
    <dgm:pt modelId="{5A93E96D-9859-4798-8A69-FB4888125B32}" type="pres">
      <dgm:prSet presAssocID="{F6ACFED1-E1E8-43D1-BFC6-73711457F7E5}" presName="background2" presStyleLbl="node2" presStyleIdx="0" presStyleCnt="3"/>
      <dgm:spPr/>
    </dgm:pt>
    <dgm:pt modelId="{E798BAE3-6A32-4818-9014-80D2C612097C}" type="pres">
      <dgm:prSet presAssocID="{F6ACFED1-E1E8-43D1-BFC6-73711457F7E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EE5383-DDF0-4EE5-B10E-F7AF6A9CC014}" type="pres">
      <dgm:prSet presAssocID="{F6ACFED1-E1E8-43D1-BFC6-73711457F7E5}" presName="hierChild3" presStyleCnt="0"/>
      <dgm:spPr/>
    </dgm:pt>
    <dgm:pt modelId="{9CA75A97-6566-49EF-A334-C1A3E0A172D0}" type="pres">
      <dgm:prSet presAssocID="{27D58A27-ED83-4D41-9813-908FB66E1637}" presName="Name10" presStyleLbl="parChTrans1D2" presStyleIdx="1" presStyleCnt="3"/>
      <dgm:spPr/>
      <dgm:t>
        <a:bodyPr/>
        <a:lstStyle/>
        <a:p>
          <a:endParaRPr lang="ru-RU"/>
        </a:p>
      </dgm:t>
    </dgm:pt>
    <dgm:pt modelId="{61A3CD54-E54A-40F5-819D-A480CE0607A6}" type="pres">
      <dgm:prSet presAssocID="{8BDE7672-A3F3-4AFD-8D39-9696824321DA}" presName="hierRoot2" presStyleCnt="0"/>
      <dgm:spPr/>
    </dgm:pt>
    <dgm:pt modelId="{B07A967C-40C7-49BB-BE66-DE613926CFFE}" type="pres">
      <dgm:prSet presAssocID="{8BDE7672-A3F3-4AFD-8D39-9696824321DA}" presName="composite2" presStyleCnt="0"/>
      <dgm:spPr/>
    </dgm:pt>
    <dgm:pt modelId="{B278AC05-3594-45C4-9EFD-8F1EE2CF1799}" type="pres">
      <dgm:prSet presAssocID="{8BDE7672-A3F3-4AFD-8D39-9696824321DA}" presName="background2" presStyleLbl="node2" presStyleIdx="1" presStyleCnt="3"/>
      <dgm:spPr/>
    </dgm:pt>
    <dgm:pt modelId="{A7D1A310-2C54-4A31-B0C2-052AA8A3E975}" type="pres">
      <dgm:prSet presAssocID="{8BDE7672-A3F3-4AFD-8D39-9696824321D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BBDAC7-9E46-4035-BFED-03D270E57E35}" type="pres">
      <dgm:prSet presAssocID="{8BDE7672-A3F3-4AFD-8D39-9696824321DA}" presName="hierChild3" presStyleCnt="0"/>
      <dgm:spPr/>
    </dgm:pt>
    <dgm:pt modelId="{63B9E014-BECE-4B17-B9F1-D15C52B093A0}" type="pres">
      <dgm:prSet presAssocID="{DC4A322B-8B50-41D9-AE08-B83541EC8697}" presName="Name10" presStyleLbl="parChTrans1D2" presStyleIdx="2" presStyleCnt="3"/>
      <dgm:spPr/>
      <dgm:t>
        <a:bodyPr/>
        <a:lstStyle/>
        <a:p>
          <a:endParaRPr lang="ru-RU"/>
        </a:p>
      </dgm:t>
    </dgm:pt>
    <dgm:pt modelId="{A86C425D-074E-40D6-9619-557E1E1D8AFF}" type="pres">
      <dgm:prSet presAssocID="{7AC93F97-1C97-48FC-97DC-6019CE4896D6}" presName="hierRoot2" presStyleCnt="0"/>
      <dgm:spPr/>
    </dgm:pt>
    <dgm:pt modelId="{7BA7AEB7-912E-4827-AD68-1E8B1679DD5D}" type="pres">
      <dgm:prSet presAssocID="{7AC93F97-1C97-48FC-97DC-6019CE4896D6}" presName="composite2" presStyleCnt="0"/>
      <dgm:spPr/>
    </dgm:pt>
    <dgm:pt modelId="{650AB522-3E57-4DF0-8278-2929765BAE20}" type="pres">
      <dgm:prSet presAssocID="{7AC93F97-1C97-48FC-97DC-6019CE4896D6}" presName="background2" presStyleLbl="node2" presStyleIdx="2" presStyleCnt="3"/>
      <dgm:spPr/>
    </dgm:pt>
    <dgm:pt modelId="{B8903297-C007-4C9E-9C28-8844B4D1C6FB}" type="pres">
      <dgm:prSet presAssocID="{7AC93F97-1C97-48FC-97DC-6019CE4896D6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811929-22DF-4235-9B9B-7DB46DB6BFF4}" type="pres">
      <dgm:prSet presAssocID="{7AC93F97-1C97-48FC-97DC-6019CE4896D6}" presName="hierChild3" presStyleCnt="0"/>
      <dgm:spPr/>
    </dgm:pt>
  </dgm:ptLst>
  <dgm:cxnLst>
    <dgm:cxn modelId="{E865FBFE-67FB-48B6-BA86-9715F13C8578}" type="presOf" srcId="{5A8D9AD1-CBA6-43B5-A81C-3524E581F0D7}" destId="{0892C373-E7BC-42A3-BA0B-DC1C09CA263E}" srcOrd="0" destOrd="0" presId="urn:microsoft.com/office/officeart/2005/8/layout/hierarchy1"/>
    <dgm:cxn modelId="{4E786D16-3D26-4EF9-9396-1C020E131C06}" type="presOf" srcId="{DC4A322B-8B50-41D9-AE08-B83541EC8697}" destId="{63B9E014-BECE-4B17-B9F1-D15C52B093A0}" srcOrd="0" destOrd="0" presId="urn:microsoft.com/office/officeart/2005/8/layout/hierarchy1"/>
    <dgm:cxn modelId="{E318BD60-102D-4C8F-8DAE-A89A96F4B48E}" type="presOf" srcId="{27D58A27-ED83-4D41-9813-908FB66E1637}" destId="{9CA75A97-6566-49EF-A334-C1A3E0A172D0}" srcOrd="0" destOrd="0" presId="urn:microsoft.com/office/officeart/2005/8/layout/hierarchy1"/>
    <dgm:cxn modelId="{FB35494C-FF70-47D8-B4C2-8BE2A6638E6F}" srcId="{5A8D9AD1-CBA6-43B5-A81C-3524E581F0D7}" destId="{F6ACFED1-E1E8-43D1-BFC6-73711457F7E5}" srcOrd="0" destOrd="0" parTransId="{F3249A0F-38A2-4CBD-B94C-E1C32EA4FF2F}" sibTransId="{8B61DEBE-D760-498B-8402-567135269AE0}"/>
    <dgm:cxn modelId="{7939CFC3-B7FA-4500-A2F3-BCE22FC0818E}" type="presOf" srcId="{9ED77E97-42A8-4AF0-BDE7-43AFEB4C3CF4}" destId="{C93B607D-C564-402A-9DF5-FEED190F5DC0}" srcOrd="0" destOrd="0" presId="urn:microsoft.com/office/officeart/2005/8/layout/hierarchy1"/>
    <dgm:cxn modelId="{E2060A78-1EBE-4E2B-8D33-A70E1F6E7B1A}" srcId="{5A8D9AD1-CBA6-43B5-A81C-3524E581F0D7}" destId="{8BDE7672-A3F3-4AFD-8D39-9696824321DA}" srcOrd="1" destOrd="0" parTransId="{27D58A27-ED83-4D41-9813-908FB66E1637}" sibTransId="{F30DA04C-0B4C-405C-BABD-D61FCEF7E7FE}"/>
    <dgm:cxn modelId="{305974D0-E033-4D7C-AEF1-12ABE7C7BB62}" srcId="{5A8D9AD1-CBA6-43B5-A81C-3524E581F0D7}" destId="{7AC93F97-1C97-48FC-97DC-6019CE4896D6}" srcOrd="2" destOrd="0" parTransId="{DC4A322B-8B50-41D9-AE08-B83541EC8697}" sibTransId="{591B84AE-6DBC-4BE5-99C2-3667B2F580CB}"/>
    <dgm:cxn modelId="{C039E38B-A09C-4005-B140-187A354006C3}" type="presOf" srcId="{8BDE7672-A3F3-4AFD-8D39-9696824321DA}" destId="{A7D1A310-2C54-4A31-B0C2-052AA8A3E975}" srcOrd="0" destOrd="0" presId="urn:microsoft.com/office/officeart/2005/8/layout/hierarchy1"/>
    <dgm:cxn modelId="{A928E4A9-EF9D-4D3A-B81F-C992C829D7A6}" type="presOf" srcId="{F3249A0F-38A2-4CBD-B94C-E1C32EA4FF2F}" destId="{C87AC62F-4C52-49FE-A6C3-48E9ED3B4A1D}" srcOrd="0" destOrd="0" presId="urn:microsoft.com/office/officeart/2005/8/layout/hierarchy1"/>
    <dgm:cxn modelId="{02ACD9EE-3322-47DE-B749-8E367D4A14AB}" type="presOf" srcId="{F6ACFED1-E1E8-43D1-BFC6-73711457F7E5}" destId="{E798BAE3-6A32-4818-9014-80D2C612097C}" srcOrd="0" destOrd="0" presId="urn:microsoft.com/office/officeart/2005/8/layout/hierarchy1"/>
    <dgm:cxn modelId="{AE25CF8F-9888-43F9-81A2-53AC5321B1CA}" srcId="{9ED77E97-42A8-4AF0-BDE7-43AFEB4C3CF4}" destId="{5A8D9AD1-CBA6-43B5-A81C-3524E581F0D7}" srcOrd="0" destOrd="0" parTransId="{0D17B73F-4372-4E9A-A6F4-08E079C45626}" sibTransId="{F828C746-B2DC-4AFA-8725-F1DA30BBCFCF}"/>
    <dgm:cxn modelId="{7ED46DB1-A7C3-4D7B-8555-CDD2EE75E011}" type="presOf" srcId="{7AC93F97-1C97-48FC-97DC-6019CE4896D6}" destId="{B8903297-C007-4C9E-9C28-8844B4D1C6FB}" srcOrd="0" destOrd="0" presId="urn:microsoft.com/office/officeart/2005/8/layout/hierarchy1"/>
    <dgm:cxn modelId="{63AC1754-26B8-45B3-B7BC-20859DE78D25}" type="presParOf" srcId="{C93B607D-C564-402A-9DF5-FEED190F5DC0}" destId="{E8741FE1-7078-4AA6-9BDD-7D91B0D944FE}" srcOrd="0" destOrd="0" presId="urn:microsoft.com/office/officeart/2005/8/layout/hierarchy1"/>
    <dgm:cxn modelId="{90E2A82C-6B22-4AB8-9FBF-82EA6E05FF88}" type="presParOf" srcId="{E8741FE1-7078-4AA6-9BDD-7D91B0D944FE}" destId="{69BA171C-F28A-4404-8699-07D238006DA5}" srcOrd="0" destOrd="0" presId="urn:microsoft.com/office/officeart/2005/8/layout/hierarchy1"/>
    <dgm:cxn modelId="{74847427-79C8-456B-B7CE-7178A30F17BF}" type="presParOf" srcId="{69BA171C-F28A-4404-8699-07D238006DA5}" destId="{05B082BA-B0CC-4AF2-9508-7342CBF87DBB}" srcOrd="0" destOrd="0" presId="urn:microsoft.com/office/officeart/2005/8/layout/hierarchy1"/>
    <dgm:cxn modelId="{FF7DC7AE-4D2C-4C13-9EE0-A9E76F3234EA}" type="presParOf" srcId="{69BA171C-F28A-4404-8699-07D238006DA5}" destId="{0892C373-E7BC-42A3-BA0B-DC1C09CA263E}" srcOrd="1" destOrd="0" presId="urn:microsoft.com/office/officeart/2005/8/layout/hierarchy1"/>
    <dgm:cxn modelId="{26698E97-814C-4833-91A2-F7EBACDE0B0D}" type="presParOf" srcId="{E8741FE1-7078-4AA6-9BDD-7D91B0D944FE}" destId="{BDDEC46C-9A82-430B-97DC-51A52D32098A}" srcOrd="1" destOrd="0" presId="urn:microsoft.com/office/officeart/2005/8/layout/hierarchy1"/>
    <dgm:cxn modelId="{C61B4183-AE1B-4711-AFB5-4A5A392C7602}" type="presParOf" srcId="{BDDEC46C-9A82-430B-97DC-51A52D32098A}" destId="{C87AC62F-4C52-49FE-A6C3-48E9ED3B4A1D}" srcOrd="0" destOrd="0" presId="urn:microsoft.com/office/officeart/2005/8/layout/hierarchy1"/>
    <dgm:cxn modelId="{5562ABC6-D37C-482E-B88B-E3CC91B93D9C}" type="presParOf" srcId="{BDDEC46C-9A82-430B-97DC-51A52D32098A}" destId="{361CCA82-7FE4-4C94-9718-F11E08960913}" srcOrd="1" destOrd="0" presId="urn:microsoft.com/office/officeart/2005/8/layout/hierarchy1"/>
    <dgm:cxn modelId="{E1B0E0C5-0F4C-4A17-96C2-896508E50C93}" type="presParOf" srcId="{361CCA82-7FE4-4C94-9718-F11E08960913}" destId="{DBF6C907-5E67-4743-B97E-2282D5995DFB}" srcOrd="0" destOrd="0" presId="urn:microsoft.com/office/officeart/2005/8/layout/hierarchy1"/>
    <dgm:cxn modelId="{2BF31882-72D7-4710-8C8B-89808908A374}" type="presParOf" srcId="{DBF6C907-5E67-4743-B97E-2282D5995DFB}" destId="{5A93E96D-9859-4798-8A69-FB4888125B32}" srcOrd="0" destOrd="0" presId="urn:microsoft.com/office/officeart/2005/8/layout/hierarchy1"/>
    <dgm:cxn modelId="{C864F2BA-F78C-4F4B-9A80-D5BC13A4B9CA}" type="presParOf" srcId="{DBF6C907-5E67-4743-B97E-2282D5995DFB}" destId="{E798BAE3-6A32-4818-9014-80D2C612097C}" srcOrd="1" destOrd="0" presId="urn:microsoft.com/office/officeart/2005/8/layout/hierarchy1"/>
    <dgm:cxn modelId="{4EB31871-CC35-4E6D-9281-8D38ADCB3480}" type="presParOf" srcId="{361CCA82-7FE4-4C94-9718-F11E08960913}" destId="{7AEE5383-DDF0-4EE5-B10E-F7AF6A9CC014}" srcOrd="1" destOrd="0" presId="urn:microsoft.com/office/officeart/2005/8/layout/hierarchy1"/>
    <dgm:cxn modelId="{B3535247-695C-4087-B40C-0A9EF6B047EB}" type="presParOf" srcId="{BDDEC46C-9A82-430B-97DC-51A52D32098A}" destId="{9CA75A97-6566-49EF-A334-C1A3E0A172D0}" srcOrd="2" destOrd="0" presId="urn:microsoft.com/office/officeart/2005/8/layout/hierarchy1"/>
    <dgm:cxn modelId="{D178EBE5-6328-4ACD-BC4F-61ED2764C275}" type="presParOf" srcId="{BDDEC46C-9A82-430B-97DC-51A52D32098A}" destId="{61A3CD54-E54A-40F5-819D-A480CE0607A6}" srcOrd="3" destOrd="0" presId="urn:microsoft.com/office/officeart/2005/8/layout/hierarchy1"/>
    <dgm:cxn modelId="{4F3CA4FE-8A37-4665-AB52-40999B157E0B}" type="presParOf" srcId="{61A3CD54-E54A-40F5-819D-A480CE0607A6}" destId="{B07A967C-40C7-49BB-BE66-DE613926CFFE}" srcOrd="0" destOrd="0" presId="urn:microsoft.com/office/officeart/2005/8/layout/hierarchy1"/>
    <dgm:cxn modelId="{969DE04C-B6BB-4751-8D18-D99C2FDEEAF5}" type="presParOf" srcId="{B07A967C-40C7-49BB-BE66-DE613926CFFE}" destId="{B278AC05-3594-45C4-9EFD-8F1EE2CF1799}" srcOrd="0" destOrd="0" presId="urn:microsoft.com/office/officeart/2005/8/layout/hierarchy1"/>
    <dgm:cxn modelId="{947AB8FA-D0AD-4B97-93CF-E7E3504C2DC5}" type="presParOf" srcId="{B07A967C-40C7-49BB-BE66-DE613926CFFE}" destId="{A7D1A310-2C54-4A31-B0C2-052AA8A3E975}" srcOrd="1" destOrd="0" presId="urn:microsoft.com/office/officeart/2005/8/layout/hierarchy1"/>
    <dgm:cxn modelId="{40AE278B-C179-4337-9285-CBA4070B37A0}" type="presParOf" srcId="{61A3CD54-E54A-40F5-819D-A480CE0607A6}" destId="{FCBBDAC7-9E46-4035-BFED-03D270E57E35}" srcOrd="1" destOrd="0" presId="urn:microsoft.com/office/officeart/2005/8/layout/hierarchy1"/>
    <dgm:cxn modelId="{9CC93728-D821-4798-B36B-705D97A26E34}" type="presParOf" srcId="{BDDEC46C-9A82-430B-97DC-51A52D32098A}" destId="{63B9E014-BECE-4B17-B9F1-D15C52B093A0}" srcOrd="4" destOrd="0" presId="urn:microsoft.com/office/officeart/2005/8/layout/hierarchy1"/>
    <dgm:cxn modelId="{FC71240A-05AD-47DC-B9D4-E9C480857BAA}" type="presParOf" srcId="{BDDEC46C-9A82-430B-97DC-51A52D32098A}" destId="{A86C425D-074E-40D6-9619-557E1E1D8AFF}" srcOrd="5" destOrd="0" presId="urn:microsoft.com/office/officeart/2005/8/layout/hierarchy1"/>
    <dgm:cxn modelId="{D75BB9EB-B65E-457A-8955-6CE43A3B4DDF}" type="presParOf" srcId="{A86C425D-074E-40D6-9619-557E1E1D8AFF}" destId="{7BA7AEB7-912E-4827-AD68-1E8B1679DD5D}" srcOrd="0" destOrd="0" presId="urn:microsoft.com/office/officeart/2005/8/layout/hierarchy1"/>
    <dgm:cxn modelId="{0B5AB382-C06B-4C62-B237-94694A263C07}" type="presParOf" srcId="{7BA7AEB7-912E-4827-AD68-1E8B1679DD5D}" destId="{650AB522-3E57-4DF0-8278-2929765BAE20}" srcOrd="0" destOrd="0" presId="urn:microsoft.com/office/officeart/2005/8/layout/hierarchy1"/>
    <dgm:cxn modelId="{E921A890-1EC5-4119-B75A-32FDCAB88648}" type="presParOf" srcId="{7BA7AEB7-912E-4827-AD68-1E8B1679DD5D}" destId="{B8903297-C007-4C9E-9C28-8844B4D1C6FB}" srcOrd="1" destOrd="0" presId="urn:microsoft.com/office/officeart/2005/8/layout/hierarchy1"/>
    <dgm:cxn modelId="{6312D59A-211B-4D11-BBB7-BAAE1E372071}" type="presParOf" srcId="{A86C425D-074E-40D6-9619-557E1E1D8AFF}" destId="{F8811929-22DF-4235-9B9B-7DB46DB6BFF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D751F3-9E28-4259-8D51-81A3AD2F484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69E664B-D06C-4A34-AABA-C17FC2852A86}">
      <dgm:prSet/>
      <dgm:spPr/>
      <dgm:t>
        <a:bodyPr/>
        <a:lstStyle/>
        <a:p>
          <a:r>
            <a:rPr lang="ru-RU" dirty="0"/>
            <a:t>Избыточность и адаптивность</a:t>
          </a:r>
        </a:p>
      </dgm:t>
    </dgm:pt>
    <dgm:pt modelId="{673CF3F5-ACD6-4100-8BF7-C520862C913E}" type="parTrans" cxnId="{2CED34B7-29B3-4E11-AA4F-0807EE6DEC81}">
      <dgm:prSet/>
      <dgm:spPr/>
      <dgm:t>
        <a:bodyPr/>
        <a:lstStyle/>
        <a:p>
          <a:endParaRPr lang="ru-RU"/>
        </a:p>
      </dgm:t>
    </dgm:pt>
    <dgm:pt modelId="{B75703CB-ACEE-4D5F-ABCB-40337252ACE9}" type="sibTrans" cxnId="{2CED34B7-29B3-4E11-AA4F-0807EE6DEC81}">
      <dgm:prSet/>
      <dgm:spPr/>
      <dgm:t>
        <a:bodyPr/>
        <a:lstStyle/>
        <a:p>
          <a:endParaRPr lang="ru-RU"/>
        </a:p>
      </dgm:t>
    </dgm:pt>
    <dgm:pt modelId="{754BA8E9-B317-4DB8-81F2-957949A509C9}">
      <dgm:prSet/>
      <dgm:spPr/>
      <dgm:t>
        <a:bodyPr/>
        <a:lstStyle/>
        <a:p>
          <a:r>
            <a:rPr lang="ru-RU" dirty="0"/>
            <a:t>Интерактивность</a:t>
          </a:r>
        </a:p>
      </dgm:t>
    </dgm:pt>
    <dgm:pt modelId="{2A1C2178-170E-4B75-B3A3-08893E78204D}" type="parTrans" cxnId="{7F028F5E-9DD0-4086-A6BB-273D119183FB}">
      <dgm:prSet/>
      <dgm:spPr/>
      <dgm:t>
        <a:bodyPr/>
        <a:lstStyle/>
        <a:p>
          <a:endParaRPr lang="ru-RU"/>
        </a:p>
      </dgm:t>
    </dgm:pt>
    <dgm:pt modelId="{31189E09-E930-4358-AA46-447905D0B168}" type="sibTrans" cxnId="{7F028F5E-9DD0-4086-A6BB-273D119183FB}">
      <dgm:prSet/>
      <dgm:spPr/>
      <dgm:t>
        <a:bodyPr/>
        <a:lstStyle/>
        <a:p>
          <a:endParaRPr lang="ru-RU"/>
        </a:p>
      </dgm:t>
    </dgm:pt>
    <dgm:pt modelId="{8C64AF74-B15D-4128-ABAD-2EDBB6DD445E}">
      <dgm:prSet/>
      <dgm:spPr/>
      <dgm:t>
        <a:bodyPr/>
        <a:lstStyle/>
        <a:p>
          <a:r>
            <a:rPr lang="ru-RU" dirty="0"/>
            <a:t>Построение учебного материала</a:t>
          </a:r>
        </a:p>
      </dgm:t>
    </dgm:pt>
    <dgm:pt modelId="{629EAECF-B963-4AE9-8E88-951BDABCC55E}" type="parTrans" cxnId="{5485A989-F215-4C8F-8A4D-962933031356}">
      <dgm:prSet/>
      <dgm:spPr/>
      <dgm:t>
        <a:bodyPr/>
        <a:lstStyle/>
        <a:p>
          <a:endParaRPr lang="ru-RU"/>
        </a:p>
      </dgm:t>
    </dgm:pt>
    <dgm:pt modelId="{D7DA954C-95F9-4BF0-9F5F-7BA6D7F6BC72}" type="sibTrans" cxnId="{5485A989-F215-4C8F-8A4D-962933031356}">
      <dgm:prSet/>
      <dgm:spPr/>
      <dgm:t>
        <a:bodyPr/>
        <a:lstStyle/>
        <a:p>
          <a:endParaRPr lang="ru-RU"/>
        </a:p>
      </dgm:t>
    </dgm:pt>
    <dgm:pt modelId="{574AA51D-09DA-428E-A1EB-426BDAB2C421}">
      <dgm:prSet/>
      <dgm:spPr/>
      <dgm:t>
        <a:bodyPr/>
        <a:lstStyle/>
        <a:p>
          <a:r>
            <a:rPr lang="ru-RU" dirty="0"/>
            <a:t>Форма подачи учебного материала</a:t>
          </a:r>
        </a:p>
      </dgm:t>
    </dgm:pt>
    <dgm:pt modelId="{C1B8B069-4CB2-46F8-945C-5EF4A6F44E3C}" type="parTrans" cxnId="{233823CD-1EB7-4766-AA10-D01A1CEA9D15}">
      <dgm:prSet/>
      <dgm:spPr/>
      <dgm:t>
        <a:bodyPr/>
        <a:lstStyle/>
        <a:p>
          <a:endParaRPr lang="ru-RU"/>
        </a:p>
      </dgm:t>
    </dgm:pt>
    <dgm:pt modelId="{FE283057-F60A-4C15-A46C-E038525B330A}" type="sibTrans" cxnId="{233823CD-1EB7-4766-AA10-D01A1CEA9D15}">
      <dgm:prSet/>
      <dgm:spPr/>
      <dgm:t>
        <a:bodyPr/>
        <a:lstStyle/>
        <a:p>
          <a:endParaRPr lang="ru-RU"/>
        </a:p>
      </dgm:t>
    </dgm:pt>
    <dgm:pt modelId="{FE2ECC03-DA85-4A01-B5C4-52DEDFBB889A}">
      <dgm:prSet/>
      <dgm:spPr/>
      <dgm:t>
        <a:bodyPr/>
        <a:lstStyle/>
        <a:p>
          <a:r>
            <a:rPr lang="ru-RU"/>
            <a:t>Наличие инструментария для построения индивидуальной образовательной траектории</a:t>
          </a:r>
        </a:p>
      </dgm:t>
    </dgm:pt>
    <dgm:pt modelId="{4A5D6981-D41F-46E8-A83B-E52C2F4F870F}" type="parTrans" cxnId="{39F2B94D-8B19-4665-A02A-2F674A235317}">
      <dgm:prSet/>
      <dgm:spPr/>
      <dgm:t>
        <a:bodyPr/>
        <a:lstStyle/>
        <a:p>
          <a:endParaRPr lang="ru-RU"/>
        </a:p>
      </dgm:t>
    </dgm:pt>
    <dgm:pt modelId="{F87F2BE8-E13A-47CD-89F2-7AFEE727468A}" type="sibTrans" cxnId="{39F2B94D-8B19-4665-A02A-2F674A235317}">
      <dgm:prSet/>
      <dgm:spPr/>
      <dgm:t>
        <a:bodyPr/>
        <a:lstStyle/>
        <a:p>
          <a:endParaRPr lang="ru-RU"/>
        </a:p>
      </dgm:t>
    </dgm:pt>
    <dgm:pt modelId="{524511FA-B5A3-48C4-8AAA-F9A3CA1E0A47}">
      <dgm:prSet/>
      <dgm:spPr/>
      <dgm:t>
        <a:bodyPr/>
        <a:lstStyle/>
        <a:p>
          <a:r>
            <a:rPr lang="ru-RU" dirty="0"/>
            <a:t>Разнообразие форм предъявления материала</a:t>
          </a:r>
        </a:p>
      </dgm:t>
    </dgm:pt>
    <dgm:pt modelId="{8899C359-0746-4C1F-9062-C41FD7729E1E}" type="parTrans" cxnId="{9189FE12-0429-42AF-98A1-4E5BC0A2D45C}">
      <dgm:prSet/>
      <dgm:spPr/>
      <dgm:t>
        <a:bodyPr/>
        <a:lstStyle/>
        <a:p>
          <a:endParaRPr lang="ru-RU"/>
        </a:p>
      </dgm:t>
    </dgm:pt>
    <dgm:pt modelId="{0A929FAC-29B2-462C-BB2B-3187DC9446E0}" type="sibTrans" cxnId="{9189FE12-0429-42AF-98A1-4E5BC0A2D45C}">
      <dgm:prSet/>
      <dgm:spPr/>
      <dgm:t>
        <a:bodyPr/>
        <a:lstStyle/>
        <a:p>
          <a:endParaRPr lang="ru-RU"/>
        </a:p>
      </dgm:t>
    </dgm:pt>
    <dgm:pt modelId="{1B85E07D-ABC4-45C0-8D2F-D51F1FC26053}">
      <dgm:prSet/>
      <dgm:spPr/>
      <dgm:t>
        <a:bodyPr/>
        <a:lstStyle/>
        <a:p>
          <a:r>
            <a:rPr lang="ru-RU" dirty="0"/>
            <a:t>Возможность онлайн- и оффлайн взаимодействия</a:t>
          </a:r>
        </a:p>
      </dgm:t>
    </dgm:pt>
    <dgm:pt modelId="{21A3D6E7-90AA-48B9-9FC2-CCE18E2BF70F}" type="parTrans" cxnId="{EC4A2717-0D20-4D68-A20A-E0E8094C1B33}">
      <dgm:prSet/>
      <dgm:spPr/>
      <dgm:t>
        <a:bodyPr/>
        <a:lstStyle/>
        <a:p>
          <a:endParaRPr lang="ru-RU"/>
        </a:p>
      </dgm:t>
    </dgm:pt>
    <dgm:pt modelId="{E099DE62-181C-4DAB-8A66-8CC830F6F332}" type="sibTrans" cxnId="{EC4A2717-0D20-4D68-A20A-E0E8094C1B33}">
      <dgm:prSet/>
      <dgm:spPr/>
      <dgm:t>
        <a:bodyPr/>
        <a:lstStyle/>
        <a:p>
          <a:endParaRPr lang="ru-RU"/>
        </a:p>
      </dgm:t>
    </dgm:pt>
    <dgm:pt modelId="{66ED853C-9BAF-446B-B004-21FA0659C1E0}">
      <dgm:prSet/>
      <dgm:spPr/>
      <dgm:t>
        <a:bodyPr/>
        <a:lstStyle/>
        <a:p>
          <a:r>
            <a:rPr lang="ru-RU"/>
            <a:t> – позволяет удовлетворять разные интересы школьников</a:t>
          </a:r>
        </a:p>
      </dgm:t>
    </dgm:pt>
    <dgm:pt modelId="{E3AC6AB3-5FA0-4450-B08A-5837787AD27F}" type="parTrans" cxnId="{AE41D20F-F97A-4285-8253-4F8F353D13C7}">
      <dgm:prSet/>
      <dgm:spPr/>
      <dgm:t>
        <a:bodyPr/>
        <a:lstStyle/>
        <a:p>
          <a:endParaRPr lang="ru-RU"/>
        </a:p>
      </dgm:t>
    </dgm:pt>
    <dgm:pt modelId="{59B0AC27-3DF9-4ED0-A1B5-17EE737BA14B}" type="sibTrans" cxnId="{AE41D20F-F97A-4285-8253-4F8F353D13C7}">
      <dgm:prSet/>
      <dgm:spPr/>
      <dgm:t>
        <a:bodyPr/>
        <a:lstStyle/>
        <a:p>
          <a:endParaRPr lang="ru-RU"/>
        </a:p>
      </dgm:t>
    </dgm:pt>
    <dgm:pt modelId="{A2B004DD-813C-40FE-8331-FE3D61EC3A77}">
      <dgm:prSet/>
      <dgm:spPr/>
      <dgm:t>
        <a:bodyPr/>
        <a:lstStyle/>
        <a:p>
          <a:r>
            <a:rPr lang="ru-RU" dirty="0" smtClean="0"/>
            <a:t>позволяет </a:t>
          </a:r>
          <a:r>
            <a:rPr lang="ru-RU" dirty="0"/>
            <a:t>осуществить нелинейное изучение </a:t>
          </a:r>
          <a:r>
            <a:rPr lang="ru-RU" dirty="0" smtClean="0"/>
            <a:t>материала</a:t>
          </a:r>
          <a:endParaRPr lang="ru-RU" dirty="0"/>
        </a:p>
      </dgm:t>
    </dgm:pt>
    <dgm:pt modelId="{8411AE35-3CEF-4270-95C3-E0F9EE67BAF0}" type="parTrans" cxnId="{B3F0B469-95F8-4C2C-B162-4227D2D7E993}">
      <dgm:prSet/>
      <dgm:spPr/>
      <dgm:t>
        <a:bodyPr/>
        <a:lstStyle/>
        <a:p>
          <a:endParaRPr lang="ru-RU"/>
        </a:p>
      </dgm:t>
    </dgm:pt>
    <dgm:pt modelId="{E0AEB36A-FF7B-4599-9932-170A892965E1}" type="sibTrans" cxnId="{B3F0B469-95F8-4C2C-B162-4227D2D7E993}">
      <dgm:prSet/>
      <dgm:spPr/>
      <dgm:t>
        <a:bodyPr/>
        <a:lstStyle/>
        <a:p>
          <a:endParaRPr lang="ru-RU"/>
        </a:p>
      </dgm:t>
    </dgm:pt>
    <dgm:pt modelId="{8C44FEBD-0CD2-4989-88A2-404303D02575}">
      <dgm:prSet/>
      <dgm:spPr/>
      <dgm:t>
        <a:bodyPr/>
        <a:lstStyle/>
        <a:p>
          <a:r>
            <a:rPr lang="ru-RU"/>
            <a:t>соответствует </a:t>
          </a:r>
          <a:r>
            <a:rPr lang="ru-RU" dirty="0"/>
            <a:t>предпочтениям современных детей – «цифровых аборигенов»</a:t>
          </a:r>
        </a:p>
      </dgm:t>
    </dgm:pt>
    <dgm:pt modelId="{CE2F1BA3-250E-4949-9C87-3287C7ACBB92}" type="parTrans" cxnId="{CDC51F94-3B37-4D7D-8BEE-0977DC4C8EE2}">
      <dgm:prSet/>
      <dgm:spPr/>
      <dgm:t>
        <a:bodyPr/>
        <a:lstStyle/>
        <a:p>
          <a:endParaRPr lang="ru-RU"/>
        </a:p>
      </dgm:t>
    </dgm:pt>
    <dgm:pt modelId="{3DC84365-B691-46DB-8B6A-7F8413F0BEA6}" type="sibTrans" cxnId="{CDC51F94-3B37-4D7D-8BEE-0977DC4C8EE2}">
      <dgm:prSet/>
      <dgm:spPr/>
      <dgm:t>
        <a:bodyPr/>
        <a:lstStyle/>
        <a:p>
          <a:endParaRPr lang="ru-RU"/>
        </a:p>
      </dgm:t>
    </dgm:pt>
    <dgm:pt modelId="{5A9133BA-92F2-4FD2-A680-D46B5AB717A4}">
      <dgm:prSet/>
      <dgm:spPr/>
      <dgm:t>
        <a:bodyPr/>
        <a:lstStyle/>
        <a:p>
          <a:r>
            <a:rPr lang="ru-RU" dirty="0" smtClean="0"/>
            <a:t>учёт </a:t>
          </a:r>
          <a:r>
            <a:rPr lang="ru-RU" dirty="0"/>
            <a:t>различных стилей </a:t>
          </a:r>
          <a:r>
            <a:rPr lang="ru-RU" dirty="0" smtClean="0"/>
            <a:t>восприятия</a:t>
          </a:r>
          <a:endParaRPr lang="ru-RU" dirty="0"/>
        </a:p>
      </dgm:t>
    </dgm:pt>
    <dgm:pt modelId="{DB21A7AA-915D-4364-9D58-C8046430C354}" type="parTrans" cxnId="{29426FB5-3164-4819-99AB-36FB4EAFF919}">
      <dgm:prSet/>
      <dgm:spPr/>
      <dgm:t>
        <a:bodyPr/>
        <a:lstStyle/>
        <a:p>
          <a:endParaRPr lang="ru-RU"/>
        </a:p>
      </dgm:t>
    </dgm:pt>
    <dgm:pt modelId="{0F54BA58-3314-480A-86C3-462505FF7183}" type="sibTrans" cxnId="{29426FB5-3164-4819-99AB-36FB4EAFF919}">
      <dgm:prSet/>
      <dgm:spPr/>
      <dgm:t>
        <a:bodyPr/>
        <a:lstStyle/>
        <a:p>
          <a:endParaRPr lang="ru-RU"/>
        </a:p>
      </dgm:t>
    </dgm:pt>
    <dgm:pt modelId="{791EA2A4-E8C5-449A-A820-F88723FAFBE6}">
      <dgm:prSet/>
      <dgm:spPr/>
      <dgm:t>
        <a:bodyPr/>
        <a:lstStyle/>
        <a:p>
          <a:r>
            <a:rPr lang="ru-RU" dirty="0" smtClean="0"/>
            <a:t>поддержка </a:t>
          </a:r>
          <a:r>
            <a:rPr lang="ru-RU" dirty="0"/>
            <a:t>одарённых детей, дистанционная подготовка к </a:t>
          </a:r>
          <a:r>
            <a:rPr lang="ru-RU" dirty="0" smtClean="0"/>
            <a:t>олимпиадам</a:t>
          </a:r>
          <a:endParaRPr lang="ru-RU" dirty="0"/>
        </a:p>
      </dgm:t>
    </dgm:pt>
    <dgm:pt modelId="{3450C008-EEC6-4A4C-98FD-687D850F2893}" type="parTrans" cxnId="{44E7267F-56A5-4049-91AA-8610C3790CE7}">
      <dgm:prSet/>
      <dgm:spPr/>
      <dgm:t>
        <a:bodyPr/>
        <a:lstStyle/>
        <a:p>
          <a:endParaRPr lang="ru-RU"/>
        </a:p>
      </dgm:t>
    </dgm:pt>
    <dgm:pt modelId="{59FE13E4-8E60-4D1D-99E0-4AB8B379404C}" type="sibTrans" cxnId="{44E7267F-56A5-4049-91AA-8610C3790CE7}">
      <dgm:prSet/>
      <dgm:spPr/>
      <dgm:t>
        <a:bodyPr/>
        <a:lstStyle/>
        <a:p>
          <a:endParaRPr lang="ru-RU"/>
        </a:p>
      </dgm:t>
    </dgm:pt>
    <dgm:pt modelId="{DBE6BCDB-03E4-463A-BB96-76540DC16AEA}">
      <dgm:prSet/>
      <dgm:spPr/>
      <dgm:t>
        <a:bodyPr/>
        <a:lstStyle/>
        <a:p>
          <a:r>
            <a:rPr lang="ru-RU"/>
            <a:t>в соответствии с психолого-педагогическими задачами образования в 21 веке</a:t>
          </a:r>
          <a:endParaRPr lang="ru-RU" dirty="0"/>
        </a:p>
      </dgm:t>
    </dgm:pt>
    <dgm:pt modelId="{82A289B3-E876-4A90-AE28-9249FD3374EA}" type="parTrans" cxnId="{FE16AEFB-EB10-4632-AA66-AA09CA693629}">
      <dgm:prSet/>
      <dgm:spPr/>
      <dgm:t>
        <a:bodyPr/>
        <a:lstStyle/>
        <a:p>
          <a:endParaRPr lang="ru-RU"/>
        </a:p>
      </dgm:t>
    </dgm:pt>
    <dgm:pt modelId="{5D524C3B-61A5-4B8E-B24F-12A761C52726}" type="sibTrans" cxnId="{FE16AEFB-EB10-4632-AA66-AA09CA693629}">
      <dgm:prSet/>
      <dgm:spPr/>
      <dgm:t>
        <a:bodyPr/>
        <a:lstStyle/>
        <a:p>
          <a:endParaRPr lang="ru-RU"/>
        </a:p>
      </dgm:t>
    </dgm:pt>
    <dgm:pt modelId="{4340E5ED-CF79-40C9-9E93-8D08D67DEA55}" type="pres">
      <dgm:prSet presAssocID="{E1D751F3-9E28-4259-8D51-81A3AD2F484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4EA86F-05FA-4244-80F1-E5877F142546}" type="pres">
      <dgm:prSet presAssocID="{A69E664B-D06C-4A34-AABA-C17FC2852A8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201E3-4017-4F71-B7DE-1D4A9A916A12}" type="pres">
      <dgm:prSet presAssocID="{A69E664B-D06C-4A34-AABA-C17FC2852A86}" presName="childText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2C10D-4D6A-4795-85B1-4346108A341B}" type="pres">
      <dgm:prSet presAssocID="{754BA8E9-B317-4DB8-81F2-957949A509C9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799375-4D58-4674-82BF-5CDD7ED1FC83}" type="pres">
      <dgm:prSet presAssocID="{754BA8E9-B317-4DB8-81F2-957949A509C9}" presName="childText" presStyleLbl="revTx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3F174-602C-4B3C-880D-9BCFB2C5E4FA}" type="pres">
      <dgm:prSet presAssocID="{8C64AF74-B15D-4128-ABAD-2EDBB6DD445E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8A291D-BF67-4E3C-90AF-EACFB2F3B7D1}" type="pres">
      <dgm:prSet presAssocID="{8C64AF74-B15D-4128-ABAD-2EDBB6DD445E}" presName="childText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5073E-94C3-4097-8133-1A89A2D81F5E}" type="pres">
      <dgm:prSet presAssocID="{574AA51D-09DA-428E-A1EB-426BDAB2C421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5CED6-1E7C-4B6B-B59D-7BA336D18564}" type="pres">
      <dgm:prSet presAssocID="{574AA51D-09DA-428E-A1EB-426BDAB2C421}" presName="childTex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98E5B-8E16-45B7-A93A-184E27C60699}" type="pres">
      <dgm:prSet presAssocID="{FE2ECC03-DA85-4A01-B5C4-52DEDFBB889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6C8F94-1CCE-44AF-87C2-B02F6940326D}" type="pres">
      <dgm:prSet presAssocID="{F87F2BE8-E13A-47CD-89F2-7AFEE727468A}" presName="spacer" presStyleCnt="0"/>
      <dgm:spPr/>
    </dgm:pt>
    <dgm:pt modelId="{407E982A-0D08-4C73-A5E5-09C9CE59488E}" type="pres">
      <dgm:prSet presAssocID="{524511FA-B5A3-48C4-8AAA-F9A3CA1E0A47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861EF3-78EF-42B9-8086-92CF17585ECF}" type="pres">
      <dgm:prSet presAssocID="{524511FA-B5A3-48C4-8AAA-F9A3CA1E0A47}" presName="childText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2604B6-A77C-4120-B19D-953270A53271}" type="pres">
      <dgm:prSet presAssocID="{1B85E07D-ABC4-45C0-8D2F-D51F1FC26053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302F40-2A62-4413-B22A-415B304D2189}" type="pres">
      <dgm:prSet presAssocID="{1B85E07D-ABC4-45C0-8D2F-D51F1FC26053}" presName="childText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ED34B7-29B3-4E11-AA4F-0807EE6DEC81}" srcId="{E1D751F3-9E28-4259-8D51-81A3AD2F4847}" destId="{A69E664B-D06C-4A34-AABA-C17FC2852A86}" srcOrd="0" destOrd="0" parTransId="{673CF3F5-ACD6-4100-8BF7-C520862C913E}" sibTransId="{B75703CB-ACEE-4D5F-ABCB-40337252ACE9}"/>
    <dgm:cxn modelId="{358B09F3-8D36-4156-8FFC-86C617CAED6E}" type="presOf" srcId="{1B85E07D-ABC4-45C0-8D2F-D51F1FC26053}" destId="{502604B6-A77C-4120-B19D-953270A53271}" srcOrd="0" destOrd="0" presId="urn:microsoft.com/office/officeart/2005/8/layout/vList2"/>
    <dgm:cxn modelId="{233823CD-1EB7-4766-AA10-D01A1CEA9D15}" srcId="{E1D751F3-9E28-4259-8D51-81A3AD2F4847}" destId="{574AA51D-09DA-428E-A1EB-426BDAB2C421}" srcOrd="3" destOrd="0" parTransId="{C1B8B069-4CB2-46F8-945C-5EF4A6F44E3C}" sibTransId="{FE283057-F60A-4C15-A46C-E038525B330A}"/>
    <dgm:cxn modelId="{29426FB5-3164-4819-99AB-36FB4EAFF919}" srcId="{524511FA-B5A3-48C4-8AAA-F9A3CA1E0A47}" destId="{5A9133BA-92F2-4FD2-A680-D46B5AB717A4}" srcOrd="0" destOrd="0" parTransId="{DB21A7AA-915D-4364-9D58-C8046430C354}" sibTransId="{0F54BA58-3314-480A-86C3-462505FF7183}"/>
    <dgm:cxn modelId="{BF220B44-CC38-4749-9D87-F5C50AE29F41}" type="presOf" srcId="{574AA51D-09DA-428E-A1EB-426BDAB2C421}" destId="{74C5073E-94C3-4097-8133-1A89A2D81F5E}" srcOrd="0" destOrd="0" presId="urn:microsoft.com/office/officeart/2005/8/layout/vList2"/>
    <dgm:cxn modelId="{44E7267F-56A5-4049-91AA-8610C3790CE7}" srcId="{1B85E07D-ABC4-45C0-8D2F-D51F1FC26053}" destId="{791EA2A4-E8C5-449A-A820-F88723FAFBE6}" srcOrd="0" destOrd="0" parTransId="{3450C008-EEC6-4A4C-98FD-687D850F2893}" sibTransId="{59FE13E4-8E60-4D1D-99E0-4AB8B379404C}"/>
    <dgm:cxn modelId="{CB89A07C-51A4-407C-80E8-884937FF75E6}" type="presOf" srcId="{FE2ECC03-DA85-4A01-B5C4-52DEDFBB889A}" destId="{59398E5B-8E16-45B7-A93A-184E27C60699}" srcOrd="0" destOrd="0" presId="urn:microsoft.com/office/officeart/2005/8/layout/vList2"/>
    <dgm:cxn modelId="{AE41D20F-F97A-4285-8253-4F8F353D13C7}" srcId="{A69E664B-D06C-4A34-AABA-C17FC2852A86}" destId="{66ED853C-9BAF-446B-B004-21FA0659C1E0}" srcOrd="0" destOrd="0" parTransId="{E3AC6AB3-5FA0-4450-B08A-5837787AD27F}" sibTransId="{59B0AC27-3DF9-4ED0-A1B5-17EE737BA14B}"/>
    <dgm:cxn modelId="{9189FE12-0429-42AF-98A1-4E5BC0A2D45C}" srcId="{E1D751F3-9E28-4259-8D51-81A3AD2F4847}" destId="{524511FA-B5A3-48C4-8AAA-F9A3CA1E0A47}" srcOrd="5" destOrd="0" parTransId="{8899C359-0746-4C1F-9062-C41FD7729E1E}" sibTransId="{0A929FAC-29B2-462C-BB2B-3187DC9446E0}"/>
    <dgm:cxn modelId="{FE16AEFB-EB10-4632-AA66-AA09CA693629}" srcId="{8C64AF74-B15D-4128-ABAD-2EDBB6DD445E}" destId="{DBE6BCDB-03E4-463A-BB96-76540DC16AEA}" srcOrd="0" destOrd="0" parTransId="{82A289B3-E876-4A90-AE28-9249FD3374EA}" sibTransId="{5D524C3B-61A5-4B8E-B24F-12A761C52726}"/>
    <dgm:cxn modelId="{4D505EE8-F115-488C-8718-DE6D7C86107F}" type="presOf" srcId="{5A9133BA-92F2-4FD2-A680-D46B5AB717A4}" destId="{79861EF3-78EF-42B9-8086-92CF17585ECF}" srcOrd="0" destOrd="0" presId="urn:microsoft.com/office/officeart/2005/8/layout/vList2"/>
    <dgm:cxn modelId="{5485A989-F215-4C8F-8A4D-962933031356}" srcId="{E1D751F3-9E28-4259-8D51-81A3AD2F4847}" destId="{8C64AF74-B15D-4128-ABAD-2EDBB6DD445E}" srcOrd="2" destOrd="0" parTransId="{629EAECF-B963-4AE9-8E88-951BDABCC55E}" sibTransId="{D7DA954C-95F9-4BF0-9F5F-7BA6D7F6BC72}"/>
    <dgm:cxn modelId="{870871FA-2721-4BF4-B218-87AAB0AAF7A1}" type="presOf" srcId="{A2B004DD-813C-40FE-8331-FE3D61EC3A77}" destId="{2B799375-4D58-4674-82BF-5CDD7ED1FC83}" srcOrd="0" destOrd="0" presId="urn:microsoft.com/office/officeart/2005/8/layout/vList2"/>
    <dgm:cxn modelId="{A6FCF6A7-E3BD-48C6-B3DE-7B09924FBF6D}" type="presOf" srcId="{8C64AF74-B15D-4128-ABAD-2EDBB6DD445E}" destId="{4153F174-602C-4B3C-880D-9BCFB2C5E4FA}" srcOrd="0" destOrd="0" presId="urn:microsoft.com/office/officeart/2005/8/layout/vList2"/>
    <dgm:cxn modelId="{9B47F765-5D49-4EFF-988B-EB7FC9C1ADE1}" type="presOf" srcId="{754BA8E9-B317-4DB8-81F2-957949A509C9}" destId="{3DF2C10D-4D6A-4795-85B1-4346108A341B}" srcOrd="0" destOrd="0" presId="urn:microsoft.com/office/officeart/2005/8/layout/vList2"/>
    <dgm:cxn modelId="{C6B824EC-5BC1-437E-9EB1-140F84776A97}" type="presOf" srcId="{524511FA-B5A3-48C4-8AAA-F9A3CA1E0A47}" destId="{407E982A-0D08-4C73-A5E5-09C9CE59488E}" srcOrd="0" destOrd="0" presId="urn:microsoft.com/office/officeart/2005/8/layout/vList2"/>
    <dgm:cxn modelId="{4B3D987C-92AB-4656-AF43-DD65CFDAC5BB}" type="presOf" srcId="{66ED853C-9BAF-446B-B004-21FA0659C1E0}" destId="{53E201E3-4017-4F71-B7DE-1D4A9A916A12}" srcOrd="0" destOrd="0" presId="urn:microsoft.com/office/officeart/2005/8/layout/vList2"/>
    <dgm:cxn modelId="{CDC51F94-3B37-4D7D-8BEE-0977DC4C8EE2}" srcId="{574AA51D-09DA-428E-A1EB-426BDAB2C421}" destId="{8C44FEBD-0CD2-4989-88A2-404303D02575}" srcOrd="0" destOrd="0" parTransId="{CE2F1BA3-250E-4949-9C87-3287C7ACBB92}" sibTransId="{3DC84365-B691-46DB-8B6A-7F8413F0BEA6}"/>
    <dgm:cxn modelId="{262DDF32-2520-4A4B-A042-ADCC81E7144D}" type="presOf" srcId="{8C44FEBD-0CD2-4989-88A2-404303D02575}" destId="{8DB5CED6-1E7C-4B6B-B59D-7BA336D18564}" srcOrd="0" destOrd="0" presId="urn:microsoft.com/office/officeart/2005/8/layout/vList2"/>
    <dgm:cxn modelId="{CB67CAE5-0FF8-4890-BE36-2F158A2D2D64}" type="presOf" srcId="{791EA2A4-E8C5-449A-A820-F88723FAFBE6}" destId="{FC302F40-2A62-4413-B22A-415B304D2189}" srcOrd="0" destOrd="0" presId="urn:microsoft.com/office/officeart/2005/8/layout/vList2"/>
    <dgm:cxn modelId="{7F028F5E-9DD0-4086-A6BB-273D119183FB}" srcId="{E1D751F3-9E28-4259-8D51-81A3AD2F4847}" destId="{754BA8E9-B317-4DB8-81F2-957949A509C9}" srcOrd="1" destOrd="0" parTransId="{2A1C2178-170E-4B75-B3A3-08893E78204D}" sibTransId="{31189E09-E930-4358-AA46-447905D0B168}"/>
    <dgm:cxn modelId="{F9046A46-4DE7-460F-BD2A-B5709E401487}" type="presOf" srcId="{DBE6BCDB-03E4-463A-BB96-76540DC16AEA}" destId="{958A291D-BF67-4E3C-90AF-EACFB2F3B7D1}" srcOrd="0" destOrd="0" presId="urn:microsoft.com/office/officeart/2005/8/layout/vList2"/>
    <dgm:cxn modelId="{9D24CB4B-482A-45DF-A75D-48A88622D9BB}" type="presOf" srcId="{A69E664B-D06C-4A34-AABA-C17FC2852A86}" destId="{DE4EA86F-05FA-4244-80F1-E5877F142546}" srcOrd="0" destOrd="0" presId="urn:microsoft.com/office/officeart/2005/8/layout/vList2"/>
    <dgm:cxn modelId="{B3F0B469-95F8-4C2C-B162-4227D2D7E993}" srcId="{754BA8E9-B317-4DB8-81F2-957949A509C9}" destId="{A2B004DD-813C-40FE-8331-FE3D61EC3A77}" srcOrd="0" destOrd="0" parTransId="{8411AE35-3CEF-4270-95C3-E0F9EE67BAF0}" sibTransId="{E0AEB36A-FF7B-4599-9932-170A892965E1}"/>
    <dgm:cxn modelId="{EC4A2717-0D20-4D68-A20A-E0E8094C1B33}" srcId="{E1D751F3-9E28-4259-8D51-81A3AD2F4847}" destId="{1B85E07D-ABC4-45C0-8D2F-D51F1FC26053}" srcOrd="6" destOrd="0" parTransId="{21A3D6E7-90AA-48B9-9FC2-CCE18E2BF70F}" sibTransId="{E099DE62-181C-4DAB-8A66-8CC830F6F332}"/>
    <dgm:cxn modelId="{077F4BAB-E064-423F-BBF7-CAC2BC2664DF}" type="presOf" srcId="{E1D751F3-9E28-4259-8D51-81A3AD2F4847}" destId="{4340E5ED-CF79-40C9-9E93-8D08D67DEA55}" srcOrd="0" destOrd="0" presId="urn:microsoft.com/office/officeart/2005/8/layout/vList2"/>
    <dgm:cxn modelId="{39F2B94D-8B19-4665-A02A-2F674A235317}" srcId="{E1D751F3-9E28-4259-8D51-81A3AD2F4847}" destId="{FE2ECC03-DA85-4A01-B5C4-52DEDFBB889A}" srcOrd="4" destOrd="0" parTransId="{4A5D6981-D41F-46E8-A83B-E52C2F4F870F}" sibTransId="{F87F2BE8-E13A-47CD-89F2-7AFEE727468A}"/>
    <dgm:cxn modelId="{F37996C7-60DF-4D33-9FA1-78530F4CBC04}" type="presParOf" srcId="{4340E5ED-CF79-40C9-9E93-8D08D67DEA55}" destId="{DE4EA86F-05FA-4244-80F1-E5877F142546}" srcOrd="0" destOrd="0" presId="urn:microsoft.com/office/officeart/2005/8/layout/vList2"/>
    <dgm:cxn modelId="{DA329909-3B8F-4A79-AE8E-10BF26342C7B}" type="presParOf" srcId="{4340E5ED-CF79-40C9-9E93-8D08D67DEA55}" destId="{53E201E3-4017-4F71-B7DE-1D4A9A916A12}" srcOrd="1" destOrd="0" presId="urn:microsoft.com/office/officeart/2005/8/layout/vList2"/>
    <dgm:cxn modelId="{4955E942-A725-4772-867D-8B77804A8412}" type="presParOf" srcId="{4340E5ED-CF79-40C9-9E93-8D08D67DEA55}" destId="{3DF2C10D-4D6A-4795-85B1-4346108A341B}" srcOrd="2" destOrd="0" presId="urn:microsoft.com/office/officeart/2005/8/layout/vList2"/>
    <dgm:cxn modelId="{61CDDBA2-5317-4971-8E04-08989DA92BC5}" type="presParOf" srcId="{4340E5ED-CF79-40C9-9E93-8D08D67DEA55}" destId="{2B799375-4D58-4674-82BF-5CDD7ED1FC83}" srcOrd="3" destOrd="0" presId="urn:microsoft.com/office/officeart/2005/8/layout/vList2"/>
    <dgm:cxn modelId="{337AC883-CC27-491E-BF94-DF180C02A8B8}" type="presParOf" srcId="{4340E5ED-CF79-40C9-9E93-8D08D67DEA55}" destId="{4153F174-602C-4B3C-880D-9BCFB2C5E4FA}" srcOrd="4" destOrd="0" presId="urn:microsoft.com/office/officeart/2005/8/layout/vList2"/>
    <dgm:cxn modelId="{335F9129-0AF0-41DA-AC46-D30C225D628B}" type="presParOf" srcId="{4340E5ED-CF79-40C9-9E93-8D08D67DEA55}" destId="{958A291D-BF67-4E3C-90AF-EACFB2F3B7D1}" srcOrd="5" destOrd="0" presId="urn:microsoft.com/office/officeart/2005/8/layout/vList2"/>
    <dgm:cxn modelId="{CF199EE3-7CDD-4DD1-9DA5-73DD4D4CD2B1}" type="presParOf" srcId="{4340E5ED-CF79-40C9-9E93-8D08D67DEA55}" destId="{74C5073E-94C3-4097-8133-1A89A2D81F5E}" srcOrd="6" destOrd="0" presId="urn:microsoft.com/office/officeart/2005/8/layout/vList2"/>
    <dgm:cxn modelId="{F637D3F9-AC6C-4CF0-BE43-1525C274231B}" type="presParOf" srcId="{4340E5ED-CF79-40C9-9E93-8D08D67DEA55}" destId="{8DB5CED6-1E7C-4B6B-B59D-7BA336D18564}" srcOrd="7" destOrd="0" presId="urn:microsoft.com/office/officeart/2005/8/layout/vList2"/>
    <dgm:cxn modelId="{18535A91-206C-4803-8274-5D9084785C00}" type="presParOf" srcId="{4340E5ED-CF79-40C9-9E93-8D08D67DEA55}" destId="{59398E5B-8E16-45B7-A93A-184E27C60699}" srcOrd="8" destOrd="0" presId="urn:microsoft.com/office/officeart/2005/8/layout/vList2"/>
    <dgm:cxn modelId="{C5AFF5A2-82E7-43FB-BB50-331E1AFC9891}" type="presParOf" srcId="{4340E5ED-CF79-40C9-9E93-8D08D67DEA55}" destId="{1E6C8F94-1CCE-44AF-87C2-B02F6940326D}" srcOrd="9" destOrd="0" presId="urn:microsoft.com/office/officeart/2005/8/layout/vList2"/>
    <dgm:cxn modelId="{8BDA18EE-5807-4AB7-BA1A-85FA98404EEB}" type="presParOf" srcId="{4340E5ED-CF79-40C9-9E93-8D08D67DEA55}" destId="{407E982A-0D08-4C73-A5E5-09C9CE59488E}" srcOrd="10" destOrd="0" presId="urn:microsoft.com/office/officeart/2005/8/layout/vList2"/>
    <dgm:cxn modelId="{FBD0D4B0-5E8F-47EF-85AD-0BBB7A28066A}" type="presParOf" srcId="{4340E5ED-CF79-40C9-9E93-8D08D67DEA55}" destId="{79861EF3-78EF-42B9-8086-92CF17585ECF}" srcOrd="11" destOrd="0" presId="urn:microsoft.com/office/officeart/2005/8/layout/vList2"/>
    <dgm:cxn modelId="{3393B872-1D65-43A2-9BA0-280E17873460}" type="presParOf" srcId="{4340E5ED-CF79-40C9-9E93-8D08D67DEA55}" destId="{502604B6-A77C-4120-B19D-953270A53271}" srcOrd="12" destOrd="0" presId="urn:microsoft.com/office/officeart/2005/8/layout/vList2"/>
    <dgm:cxn modelId="{166C6D67-AB1D-4BAB-A45A-65E427086373}" type="presParOf" srcId="{4340E5ED-CF79-40C9-9E93-8D08D67DEA55}" destId="{FC302F40-2A62-4413-B22A-415B304D2189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5E35F-1C35-4342-8336-1F412CBDDCF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81AE7-2AFE-4B59-9675-4FF4AA6257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34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>
            <a:extLst>
              <a:ext uri="{FF2B5EF4-FFF2-40B4-BE49-F238E27FC236}">
                <a16:creationId xmlns="" xmlns:a16="http://schemas.microsoft.com/office/drawing/2014/main" id="{BEAD98B3-B6AE-48E9-8CCA-BC17F2EF07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>
            <a:extLst>
              <a:ext uri="{FF2B5EF4-FFF2-40B4-BE49-F238E27FC236}">
                <a16:creationId xmlns="" xmlns:a16="http://schemas.microsoft.com/office/drawing/2014/main" id="{5C0B5B12-00A2-4693-831A-977F285BD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/>
          </a:p>
        </p:txBody>
      </p:sp>
      <p:sp>
        <p:nvSpPr>
          <p:cNvPr id="38916" name="Номер слайда 3">
            <a:extLst>
              <a:ext uri="{FF2B5EF4-FFF2-40B4-BE49-F238E27FC236}">
                <a16:creationId xmlns="" xmlns:a16="http://schemas.microsoft.com/office/drawing/2014/main" id="{52DCBAFC-29F3-4791-8250-146352D9C8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DC3A6DB-8AD0-4909-9A6F-BEA05DF9912D}" type="slidenum">
              <a:rPr lang="ru-RU" altLang="ru-RU" sz="1200" b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15</a:t>
            </a:fld>
            <a:endParaRPr lang="ru-RU" altLang="ru-RU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386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81AE7-2AFE-4B59-9675-4FF4AA6257D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530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>
            <a:extLst>
              <a:ext uri="{FF2B5EF4-FFF2-40B4-BE49-F238E27FC236}">
                <a16:creationId xmlns="" xmlns:a16="http://schemas.microsoft.com/office/drawing/2014/main" id="{0D6C96B4-4D1E-4827-A65C-ACFE3A1B1F7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Заметки 2">
            <a:extLst>
              <a:ext uri="{FF2B5EF4-FFF2-40B4-BE49-F238E27FC236}">
                <a16:creationId xmlns="" xmlns:a16="http://schemas.microsoft.com/office/drawing/2014/main" id="{33A9B224-54DB-4BF0-8764-67A7021671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/>
          </a:p>
        </p:txBody>
      </p:sp>
      <p:sp>
        <p:nvSpPr>
          <p:cNvPr id="40964" name="Номер слайда 3">
            <a:extLst>
              <a:ext uri="{FF2B5EF4-FFF2-40B4-BE49-F238E27FC236}">
                <a16:creationId xmlns="" xmlns:a16="http://schemas.microsoft.com/office/drawing/2014/main" id="{F62AC583-F7F1-4111-BED1-FB63CEBBCF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D702E9-47A7-451E-9540-178A301E3324}" type="slidenum">
              <a:rPr lang="ru-RU" altLang="ru-RU" sz="1200" b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18</a:t>
            </a:fld>
            <a:endParaRPr lang="ru-RU" altLang="ru-RU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368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3EE2AA-AAC0-4AAC-A7EE-9AE23FEAB177}" type="slidenum">
              <a:rPr lang="ru-RU" altLang="ru-RU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36</a:t>
            </a:fld>
            <a:endParaRPr lang="ru-RU" altLang="ru-RU" sz="1200" b="0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93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\Downloads\Sl_0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44"/>
            <a:ext cx="9144000" cy="6874290"/>
          </a:xfrm>
          <a:prstGeom prst="rect">
            <a:avLst/>
          </a:prstGeom>
          <a:noFill/>
          <a:ln>
            <a:solidFill>
              <a:schemeClr val="tx1">
                <a:lumMod val="90000"/>
                <a:lumOff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Заголовок 69"/>
          <p:cNvSpPr>
            <a:spLocks noGrp="1"/>
          </p:cNvSpPr>
          <p:nvPr>
            <p:ph type="title" hasCustomPrompt="1"/>
          </p:nvPr>
        </p:nvSpPr>
        <p:spPr>
          <a:xfrm>
            <a:off x="179512" y="2640664"/>
            <a:ext cx="8712968" cy="1499616"/>
          </a:xfrm>
        </p:spPr>
        <p:txBody>
          <a:bodyPr/>
          <a:lstStyle>
            <a:lvl1pPr algn="ctr">
              <a:lnSpc>
                <a:spcPct val="100000"/>
              </a:lnSpc>
              <a:defRPr lang="ru-RU" sz="3200" b="1" kern="1200" cap="none" spc="0">
                <a:ln w="18415" cmpd="sng">
                  <a:solidFill>
                    <a:schemeClr val="tx1">
                      <a:lumMod val="90000"/>
                      <a:lumOff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50825" y="6165850"/>
            <a:ext cx="8642350" cy="5762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1382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418" y="476672"/>
            <a:ext cx="8311793" cy="72008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418" y="1258664"/>
            <a:ext cx="8311792" cy="524487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4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8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06174"/>
            <a:ext cx="9144000" cy="422267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361950" y="0"/>
            <a:ext cx="8782050" cy="469900"/>
            <a:chOff x="361950" y="0"/>
            <a:chExt cx="8782050" cy="469900"/>
          </a:xfrm>
        </p:grpSpPr>
        <p:sp>
          <p:nvSpPr>
            <p:cNvPr id="12" name="Прямоугольник 11"/>
            <p:cNvSpPr/>
            <p:nvPr userDrawn="1"/>
          </p:nvSpPr>
          <p:spPr>
            <a:xfrm>
              <a:off x="8658225" y="0"/>
              <a:ext cx="485775" cy="469900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3" name="Скругленный прямоугольник 12"/>
            <p:cNvSpPr/>
            <p:nvPr userDrawn="1"/>
          </p:nvSpPr>
          <p:spPr>
            <a:xfrm>
              <a:off x="361950" y="0"/>
              <a:ext cx="8782050" cy="469900"/>
            </a:xfrm>
            <a:prstGeom prst="roundRect">
              <a:avLst>
                <a:gd name="adj" fmla="val 50000"/>
              </a:avLst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sp>
          <p:nvSpPr>
            <p:cNvPr id="14" name="Прямоугольник 13"/>
            <p:cNvSpPr/>
            <p:nvPr userDrawn="1"/>
          </p:nvSpPr>
          <p:spPr>
            <a:xfrm>
              <a:off x="361950" y="0"/>
              <a:ext cx="485775" cy="228600"/>
            </a:xfrm>
            <a:prstGeom prst="rect">
              <a:avLst/>
            </a:prstGeom>
            <a:solidFill>
              <a:srgbClr val="0BB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dirty="0"/>
            </a:p>
          </p:txBody>
        </p:sp>
        <p:pic>
          <p:nvPicPr>
            <p:cNvPr id="15" name="Picture 6" descr="T:\Полищук\Фирменный стиль\invert_logo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73096" y="102374"/>
              <a:ext cx="1203935" cy="265153"/>
            </a:xfrm>
            <a:prstGeom prst="rect">
              <a:avLst/>
            </a:prstGeom>
            <a:noFill/>
          </p:spPr>
        </p:pic>
        <p:sp>
          <p:nvSpPr>
            <p:cNvPr id="16" name="TextBox 33"/>
            <p:cNvSpPr txBox="1"/>
            <p:nvPr userDrawn="1"/>
          </p:nvSpPr>
          <p:spPr>
            <a:xfrm>
              <a:off x="5964633" y="81062"/>
              <a:ext cx="15067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b="1" dirty="0">
                  <a:solidFill>
                    <a:schemeClr val="bg1"/>
                  </a:solidFill>
                </a:rPr>
                <a:t>www.mob-edu.ru</a:t>
              </a:r>
              <a:endParaRPr lang="ru-RU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421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8268400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358096"/>
            <a:ext cx="4010728" cy="495126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358096"/>
            <a:ext cx="4366260" cy="495126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10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476672"/>
            <a:ext cx="7290054" cy="72008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1358096"/>
            <a:ext cx="4082736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520" y="2342400"/>
            <a:ext cx="4082736" cy="39669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1362028"/>
            <a:ext cx="43662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342400"/>
            <a:ext cx="4366260" cy="39669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30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7290054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pic>
        <p:nvPicPr>
          <p:cNvPr id="6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9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30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auto">
          <a:xfrm>
            <a:off x="0" y="441325"/>
            <a:ext cx="2781300" cy="6416675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36512" y="471509"/>
            <a:ext cx="2817812" cy="1737360"/>
          </a:xfrm>
        </p:spPr>
        <p:txBody>
          <a:bodyPr>
            <a:noAutofit/>
          </a:bodyPr>
          <a:lstStyle>
            <a:lvl1pPr algn="r">
              <a:lnSpc>
                <a:spcPct val="80000"/>
              </a:lnSpc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816" y="620688"/>
            <a:ext cx="6120680" cy="597666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9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101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 bwMode="auto">
          <a:xfrm>
            <a:off x="0" y="441325"/>
            <a:ext cx="2781300" cy="6416675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8" y="548680"/>
            <a:ext cx="2628354" cy="1463040"/>
          </a:xfrm>
        </p:spPr>
        <p:txBody>
          <a:bodyPr anchor="ctr">
            <a:noAutofit/>
          </a:bodyPr>
          <a:lstStyle>
            <a:lvl1pPr algn="r">
              <a:defRPr sz="2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43808" y="534255"/>
            <a:ext cx="6048672" cy="4037743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43808" y="4797152"/>
            <a:ext cx="5904656" cy="1655674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892480" y="4869160"/>
            <a:ext cx="0" cy="1584176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pic>
        <p:nvPicPr>
          <p:cNvPr id="19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354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76672"/>
            <a:ext cx="8052376" cy="72008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443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723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15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4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auto">
          <a:xfrm>
            <a:off x="0" y="460375"/>
            <a:ext cx="9144000" cy="736377"/>
          </a:xfrm>
          <a:prstGeom prst="rect">
            <a:avLst/>
          </a:prstGeom>
          <a:solidFill>
            <a:srgbClr val="85DBE9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6013" y="476672"/>
            <a:ext cx="7570787" cy="72008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977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60375"/>
            <a:ext cx="7290054" cy="736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340768"/>
            <a:ext cx="7290055" cy="496859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47A47679-825C-47F0-AA43-E249DC4560E7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2445675-B259-4B98-AF95-0B9B268B6F9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3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2800" b="1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5.jpeg"/><Relationship Id="rId4" Type="http://schemas.openxmlformats.org/officeDocument/2006/relationships/hyperlink" Target="http://www.google.ru/url?sa=i&amp;rct=j&amp;q=&amp;esrc=s&amp;source=images&amp;cd=&amp;cad=rja&amp;uact=8&amp;ved=0ahUKEwiy993XvOjMAhVJFCwKHb4tBGcQjRwIBw&amp;url=http://www.clipartpanda.com/categories/classroom-door-clipart&amp;bvm=bv.122448493,d.bGg&amp;psig=AFQjCNGCFUU45XFV5UvgdqbEvf_C-MmX7g&amp;ust=1463827522341415" TargetMode="External"/><Relationship Id="rId9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edu.mob-edu.ru/ui/#/login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document/cons_doc_LAW_278297/#dst100011" TargetMode="External"/><Relationship Id="rId2" Type="http://schemas.openxmlformats.org/officeDocument/2006/relationships/hyperlink" Target="http://www.consultant.ru/document/cons_doc_LAW_140174/9ab9b85e5291f25d6986b5301ab79c23f0055ca4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onsultant.ru/document/cons_doc_LAW_140174/6b08530edad66747252fe4b34361d250e7af65ac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ob-edu.ru/" TargetMode="External"/><Relationship Id="rId5" Type="http://schemas.openxmlformats.org/officeDocument/2006/relationships/hyperlink" Target="mailto:e.buzueva@mob-edu.ru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" y="0"/>
            <a:ext cx="9140829" cy="6858000"/>
          </a:xfrm>
          <a:prstGeom prst="rect">
            <a:avLst/>
          </a:prstGeom>
        </p:spPr>
      </p:pic>
      <p:sp>
        <p:nvSpPr>
          <p:cNvPr id="7" name="Прямоугольник 8"/>
          <p:cNvSpPr/>
          <p:nvPr/>
        </p:nvSpPr>
        <p:spPr>
          <a:xfrm>
            <a:off x="1" y="1227667"/>
            <a:ext cx="4140200" cy="872066"/>
          </a:xfrm>
          <a:custGeom>
            <a:avLst/>
            <a:gdLst>
              <a:gd name="connsiteX0" fmla="*/ 0 w 3691467"/>
              <a:gd name="connsiteY0" fmla="*/ 0 h 999066"/>
              <a:gd name="connsiteX1" fmla="*/ 3691467 w 3691467"/>
              <a:gd name="connsiteY1" fmla="*/ 0 h 999066"/>
              <a:gd name="connsiteX2" fmla="*/ 3691467 w 3691467"/>
              <a:gd name="connsiteY2" fmla="*/ 999066 h 999066"/>
              <a:gd name="connsiteX3" fmla="*/ 0 w 3691467"/>
              <a:gd name="connsiteY3" fmla="*/ 999066 h 999066"/>
              <a:gd name="connsiteX4" fmla="*/ 0 w 3691467"/>
              <a:gd name="connsiteY4" fmla="*/ 0 h 999066"/>
              <a:gd name="connsiteX0" fmla="*/ 0 w 3691467"/>
              <a:gd name="connsiteY0" fmla="*/ 0 h 999066"/>
              <a:gd name="connsiteX1" fmla="*/ 3691467 w 3691467"/>
              <a:gd name="connsiteY1" fmla="*/ 0 h 999066"/>
              <a:gd name="connsiteX2" fmla="*/ 3217334 w 3691467"/>
              <a:gd name="connsiteY2" fmla="*/ 999066 h 999066"/>
              <a:gd name="connsiteX3" fmla="*/ 0 w 3691467"/>
              <a:gd name="connsiteY3" fmla="*/ 999066 h 999066"/>
              <a:gd name="connsiteX4" fmla="*/ 0 w 3691467"/>
              <a:gd name="connsiteY4" fmla="*/ 0 h 999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1467" h="999066">
                <a:moveTo>
                  <a:pt x="0" y="0"/>
                </a:moveTo>
                <a:lnTo>
                  <a:pt x="3691467" y="0"/>
                </a:lnTo>
                <a:lnTo>
                  <a:pt x="3217334" y="999066"/>
                </a:lnTo>
                <a:lnTo>
                  <a:pt x="0" y="99906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21" y="1385167"/>
            <a:ext cx="2541822" cy="54859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4821" y="3593399"/>
            <a:ext cx="55913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Мобильное электронное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  <a:p>
            <a:pPr>
              <a:spcAft>
                <a:spcPts val="1200"/>
              </a:spcAft>
            </a:pPr>
            <a:r>
              <a:rPr lang="ru-RU" dirty="0" smtClean="0"/>
              <a:t>для </a:t>
            </a:r>
            <a:r>
              <a:rPr lang="ru-RU" dirty="0"/>
              <a:t>высокомотивированных и одаренных детей. 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Эффективные подходы к персонализированному обучению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с двумя скругленными соседними углами 9"/>
          <p:cNvSpPr/>
          <p:nvPr/>
        </p:nvSpPr>
        <p:spPr>
          <a:xfrm rot="5400000">
            <a:off x="2396295" y="3996039"/>
            <a:ext cx="185131" cy="360612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B645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5"/>
          <p:cNvSpPr/>
          <p:nvPr/>
        </p:nvSpPr>
        <p:spPr>
          <a:xfrm>
            <a:off x="685800" y="5706532"/>
            <a:ext cx="2260600" cy="185131"/>
          </a:xfrm>
          <a:custGeom>
            <a:avLst/>
            <a:gdLst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2260600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819348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760869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600" h="185131">
                <a:moveTo>
                  <a:pt x="0" y="0"/>
                </a:moveTo>
                <a:lnTo>
                  <a:pt x="2260600" y="0"/>
                </a:lnTo>
                <a:lnTo>
                  <a:pt x="1760869" y="185131"/>
                </a:lnTo>
                <a:lnTo>
                  <a:pt x="0" y="185131"/>
                </a:lnTo>
                <a:lnTo>
                  <a:pt x="0" y="0"/>
                </a:lnTo>
                <a:close/>
              </a:path>
            </a:pathLst>
          </a:custGeom>
          <a:solidFill>
            <a:srgbClr val="CF4A3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85800" y="5989320"/>
            <a:ext cx="7574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Наталия Вениаминовна </a:t>
            </a:r>
            <a:r>
              <a:rPr lang="ru-RU" dirty="0" err="1"/>
              <a:t>Любомирская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94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39E9AFD-8F83-45CF-8B0A-227F362FE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1"/>
            <a:ext cx="9144000" cy="1044631"/>
          </a:xfrm>
          <a:solidFill>
            <a:srgbClr val="85DBE9"/>
          </a:solidFill>
        </p:spPr>
        <p:txBody>
          <a:bodyPr>
            <a:noAutofit/>
          </a:bodyPr>
          <a:lstStyle/>
          <a:p>
            <a:pPr marL="2880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МОЭ. Нормативно-правовые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основы инклюзивного образования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26F35F5-FDCA-4834-A04B-52C29E511E2A}"/>
              </a:ext>
            </a:extLst>
          </p:cNvPr>
          <p:cNvSpPr txBox="1"/>
          <p:nvPr/>
        </p:nvSpPr>
        <p:spPr>
          <a:xfrm>
            <a:off x="431786" y="1910818"/>
            <a:ext cx="407547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Общий контекст</a:t>
            </a:r>
            <a:r>
              <a:rPr lang="ru-RU" sz="2800" dirty="0"/>
              <a:t>:</a:t>
            </a:r>
            <a:br>
              <a:rPr lang="ru-RU" sz="2800" dirty="0"/>
            </a:br>
            <a:endParaRPr lang="en-US" sz="2800" dirty="0" smtClean="0"/>
          </a:p>
          <a:p>
            <a:r>
              <a:rPr lang="ru-RU" sz="2800" dirty="0" smtClean="0"/>
              <a:t>от </a:t>
            </a:r>
            <a:r>
              <a:rPr lang="ru-RU" sz="2800" dirty="0"/>
              <a:t>мелового периода к цифровому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с двумя скругленными соседними углами 5"/>
          <p:cNvSpPr/>
          <p:nvPr/>
        </p:nvSpPr>
        <p:spPr>
          <a:xfrm rot="5400000">
            <a:off x="1480540" y="1529338"/>
            <a:ext cx="103533" cy="201669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B645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15"/>
          <p:cNvSpPr/>
          <p:nvPr/>
        </p:nvSpPr>
        <p:spPr>
          <a:xfrm>
            <a:off x="523960" y="2485916"/>
            <a:ext cx="1264222" cy="103533"/>
          </a:xfrm>
          <a:custGeom>
            <a:avLst/>
            <a:gdLst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2260600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819348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  <a:gd name="connsiteX0" fmla="*/ 0 w 2260600"/>
              <a:gd name="connsiteY0" fmla="*/ 0 h 185131"/>
              <a:gd name="connsiteX1" fmla="*/ 2260600 w 2260600"/>
              <a:gd name="connsiteY1" fmla="*/ 0 h 185131"/>
              <a:gd name="connsiteX2" fmla="*/ 1760869 w 2260600"/>
              <a:gd name="connsiteY2" fmla="*/ 185131 h 185131"/>
              <a:gd name="connsiteX3" fmla="*/ 0 w 2260600"/>
              <a:gd name="connsiteY3" fmla="*/ 185131 h 185131"/>
              <a:gd name="connsiteX4" fmla="*/ 0 w 2260600"/>
              <a:gd name="connsiteY4" fmla="*/ 0 h 185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0600" h="185131">
                <a:moveTo>
                  <a:pt x="0" y="0"/>
                </a:moveTo>
                <a:lnTo>
                  <a:pt x="2260600" y="0"/>
                </a:lnTo>
                <a:lnTo>
                  <a:pt x="1760869" y="185131"/>
                </a:lnTo>
                <a:lnTo>
                  <a:pt x="0" y="185131"/>
                </a:lnTo>
                <a:lnTo>
                  <a:pt x="0" y="0"/>
                </a:lnTo>
                <a:close/>
              </a:path>
            </a:pathLst>
          </a:custGeom>
          <a:solidFill>
            <a:srgbClr val="CF4A3F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5065"/>
            <a:ext cx="5505433" cy="2972935"/>
          </a:xfrm>
          <a:prstGeom prst="rect">
            <a:avLst/>
          </a:prstGeom>
        </p:spPr>
      </p:pic>
      <p:pic>
        <p:nvPicPr>
          <p:cNvPr id="8" name="Picture 2" descr="Image result for ÑÐ¾Ð²ÑÐµÐ¼ÐµÐ½Ð½Ð¾Ðµ Ð¾Ð±ÑÐ°Ð·Ð¾Ð²Ð°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" r="5041"/>
          <a:stretch>
            <a:fillRect/>
          </a:stretch>
        </p:blipFill>
        <p:spPr bwMode="auto">
          <a:xfrm>
            <a:off x="4591836" y="1518935"/>
            <a:ext cx="4552164" cy="303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44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Вызовы 21 века образованию</a:t>
            </a:r>
            <a:endParaRPr lang="ru-RU" dirty="0"/>
          </a:p>
        </p:txBody>
      </p:sp>
      <p:sp>
        <p:nvSpPr>
          <p:cNvPr id="4" name="Объект 3"/>
          <p:cNvSpPr txBox="1">
            <a:spLocks noGrp="1"/>
          </p:cNvSpPr>
          <p:nvPr>
            <p:ph sz="quarter" idx="1"/>
          </p:nvPr>
        </p:nvSpPr>
        <p:spPr>
          <a:xfrm>
            <a:off x="683568" y="1258739"/>
            <a:ext cx="8153400" cy="2962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Подготовка молодых людей к жизни в обществе, которого еще нет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Потоки информации захлёстывают, не утонуть бы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Знания можно получить в один клик без помощи учителя</a:t>
            </a:r>
          </a:p>
          <a:p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247546" y="4077072"/>
            <a:ext cx="42058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1852474" y="4575615"/>
            <a:ext cx="5176241" cy="2093745"/>
            <a:chOff x="2564111" y="4837707"/>
            <a:chExt cx="4168129" cy="1693150"/>
          </a:xfrm>
        </p:grpSpPr>
        <p:sp>
          <p:nvSpPr>
            <p:cNvPr id="6" name="TextBox 5"/>
            <p:cNvSpPr txBox="1"/>
            <p:nvPr/>
          </p:nvSpPr>
          <p:spPr>
            <a:xfrm>
              <a:off x="2564111" y="4837707"/>
              <a:ext cx="41681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СДВИГ ОБРАЗОВАТЕЛЬНОЙ ПАРАДИГМЫ</a:t>
              </a:r>
              <a:endParaRPr lang="ru-RU" dirty="0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9091" y="5368807"/>
              <a:ext cx="3924300" cy="1162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494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Сдвиг образовательной парадигмы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6200" y="1600200"/>
            <a:ext cx="9104312" cy="4873625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Содержание образования</a:t>
            </a:r>
            <a:r>
              <a:rPr lang="ru-RU" dirty="0"/>
              <a:t>: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/>
              <a:t> </a:t>
            </a:r>
            <a:r>
              <a:rPr lang="ru-RU" dirty="0" smtClean="0"/>
              <a:t>		«</a:t>
            </a:r>
            <a:r>
              <a:rPr lang="ru-RU" dirty="0"/>
              <a:t>знаю, что»                              </a:t>
            </a:r>
            <a:r>
              <a:rPr lang="en-US" dirty="0" smtClean="0"/>
              <a:t>		</a:t>
            </a:r>
            <a:r>
              <a:rPr lang="ru-RU" dirty="0" smtClean="0"/>
              <a:t>«</a:t>
            </a:r>
            <a:r>
              <a:rPr lang="ru-RU" dirty="0"/>
              <a:t>знаю как»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Форма образования</a:t>
            </a:r>
            <a:r>
              <a:rPr lang="ru-RU" dirty="0"/>
              <a:t>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обучение                                  </a:t>
            </a:r>
            <a:r>
              <a:rPr lang="en-US" dirty="0" smtClean="0"/>
              <a:t>		</a:t>
            </a:r>
            <a:r>
              <a:rPr lang="ru-RU" dirty="0" smtClean="0"/>
              <a:t>учебная </a:t>
            </a:r>
            <a:r>
              <a:rPr lang="ru-RU" dirty="0"/>
              <a:t>деятельность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Позиция учителя</a:t>
            </a:r>
            <a:r>
              <a:rPr lang="ru-RU" dirty="0"/>
              <a:t>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транслятор                              </a:t>
            </a:r>
            <a:r>
              <a:rPr lang="en-US" dirty="0" smtClean="0"/>
              <a:t>		</a:t>
            </a:r>
            <a:r>
              <a:rPr lang="ru-RU" dirty="0" smtClean="0"/>
              <a:t>организатор </a:t>
            </a:r>
            <a:r>
              <a:rPr lang="ru-RU" dirty="0"/>
              <a:t>деятельности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наставник                                </a:t>
            </a:r>
            <a:r>
              <a:rPr lang="en-US" dirty="0" smtClean="0"/>
              <a:t>		</a:t>
            </a:r>
            <a:r>
              <a:rPr lang="ru-RU" dirty="0" smtClean="0"/>
              <a:t>сотрудник</a:t>
            </a:r>
            <a:endParaRPr lang="ru-RU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судья                                        </a:t>
            </a:r>
            <a:r>
              <a:rPr lang="en-US" dirty="0" smtClean="0"/>
              <a:t>		</a:t>
            </a:r>
            <a:r>
              <a:rPr lang="ru-RU" dirty="0" smtClean="0"/>
              <a:t> эксперт</a:t>
            </a:r>
            <a:endParaRPr lang="ru-RU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Позиция ученика</a:t>
            </a:r>
            <a:r>
              <a:rPr lang="ru-RU" dirty="0"/>
              <a:t>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объект </a:t>
            </a:r>
            <a:r>
              <a:rPr lang="ru-RU" dirty="0"/>
              <a:t>обучения                       </a:t>
            </a:r>
            <a:r>
              <a:rPr lang="en-US" dirty="0" smtClean="0"/>
              <a:t>		</a:t>
            </a:r>
            <a:r>
              <a:rPr lang="ru-RU" dirty="0" smtClean="0"/>
              <a:t>субъект </a:t>
            </a:r>
            <a:r>
              <a:rPr lang="ru-RU" dirty="0"/>
              <a:t>уч. деятельности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ru-RU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Стиль управления школой</a:t>
            </a:r>
            <a:r>
              <a:rPr lang="ru-RU" dirty="0"/>
              <a:t>: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	командно-			 </a:t>
            </a:r>
            <a:r>
              <a:rPr lang="en-US" dirty="0" smtClean="0"/>
              <a:t>	</a:t>
            </a:r>
            <a:r>
              <a:rPr lang="ru-RU" dirty="0" smtClean="0"/>
              <a:t>командный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		административный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3657600" y="2133600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1" name="Line 4"/>
          <p:cNvSpPr>
            <a:spLocks noChangeShapeType="1"/>
          </p:cNvSpPr>
          <p:nvPr/>
        </p:nvSpPr>
        <p:spPr bwMode="auto">
          <a:xfrm>
            <a:off x="3657600" y="2819400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2" name="Line 4"/>
          <p:cNvSpPr>
            <a:spLocks noChangeShapeType="1"/>
          </p:cNvSpPr>
          <p:nvPr/>
        </p:nvSpPr>
        <p:spPr bwMode="auto">
          <a:xfrm>
            <a:off x="3722688" y="3505200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3" name="Line 4"/>
          <p:cNvSpPr>
            <a:spLocks noChangeShapeType="1"/>
          </p:cNvSpPr>
          <p:nvPr/>
        </p:nvSpPr>
        <p:spPr bwMode="auto">
          <a:xfrm>
            <a:off x="3733800" y="3853832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4" name="Line 4"/>
          <p:cNvSpPr>
            <a:spLocks noChangeShapeType="1"/>
          </p:cNvSpPr>
          <p:nvPr/>
        </p:nvSpPr>
        <p:spPr bwMode="auto">
          <a:xfrm>
            <a:off x="3733800" y="4234832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5" name="Line 4"/>
          <p:cNvSpPr>
            <a:spLocks noChangeShapeType="1"/>
          </p:cNvSpPr>
          <p:nvPr/>
        </p:nvSpPr>
        <p:spPr bwMode="auto">
          <a:xfrm>
            <a:off x="3733800" y="4917260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9466" name="Line 4"/>
          <p:cNvSpPr>
            <a:spLocks noChangeShapeType="1"/>
          </p:cNvSpPr>
          <p:nvPr/>
        </p:nvSpPr>
        <p:spPr bwMode="auto">
          <a:xfrm>
            <a:off x="3733800" y="5638800"/>
            <a:ext cx="838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00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 </a:t>
            </a:r>
            <a:r>
              <a:rPr lang="ru-RU" dirty="0"/>
              <a:t>технологическая революция: Образование для </a:t>
            </a:r>
            <a:r>
              <a:rPr lang="ru-RU" dirty="0" smtClean="0"/>
              <a:t>всех</a:t>
            </a:r>
            <a:endParaRPr lang="ru-RU" dirty="0"/>
          </a:p>
        </p:txBody>
      </p:sp>
      <p:pic>
        <p:nvPicPr>
          <p:cNvPr id="1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870" y="1700808"/>
            <a:ext cx="3513626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4212431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Стрелка вправо 13"/>
          <p:cNvSpPr/>
          <p:nvPr/>
        </p:nvSpPr>
        <p:spPr>
          <a:xfrm>
            <a:off x="4572000" y="3861048"/>
            <a:ext cx="79208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4499992" y="3491716"/>
            <a:ext cx="909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180 лет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63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II </a:t>
            </a:r>
            <a:r>
              <a:rPr lang="ru-RU" dirty="0" smtClean="0"/>
              <a:t>технологическая революция: Образование для каждого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6" y="1518968"/>
            <a:ext cx="4362822" cy="245190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7" b="27407"/>
          <a:stretch>
            <a:fillRect/>
          </a:stretch>
        </p:blipFill>
        <p:spPr>
          <a:xfrm>
            <a:off x="3275856" y="3215254"/>
            <a:ext cx="5861977" cy="3531794"/>
          </a:xfrm>
          <a:prstGeom prst="rect">
            <a:avLst/>
          </a:prstGeom>
        </p:spPr>
      </p:pic>
      <p:sp>
        <p:nvSpPr>
          <p:cNvPr id="14" name="Выгнутая влево стрелка 13"/>
          <p:cNvSpPr/>
          <p:nvPr/>
        </p:nvSpPr>
        <p:spPr>
          <a:xfrm rot="19841441">
            <a:off x="1187624" y="3717032"/>
            <a:ext cx="1008112" cy="201622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17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ru-RU" dirty="0"/>
              <a:t>Персонализация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988840"/>
            <a:ext cx="5260821" cy="3456384"/>
          </a:xfrm>
          <a:prstGeom prst="rect">
            <a:avLst/>
          </a:prstGeom>
        </p:spPr>
      </p:pic>
      <p:sp>
        <p:nvSpPr>
          <p:cNvPr id="6" name="Текст 5"/>
          <p:cNvSpPr>
            <a:spLocks noGrp="1"/>
          </p:cNvSpPr>
          <p:nvPr>
            <p:ph sz="quarter" idx="2"/>
          </p:nvPr>
        </p:nvSpPr>
        <p:spPr>
          <a:xfrm>
            <a:off x="179512" y="1916832"/>
            <a:ext cx="3657600" cy="40324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Основной тренд развития современного общества в сфере человеческого капитала</a:t>
            </a:r>
          </a:p>
        </p:txBody>
      </p:sp>
    </p:spTree>
    <p:extLst>
      <p:ext uri="{BB962C8B-B14F-4D97-AF65-F5344CB8AC3E}">
        <p14:creationId xmlns:p14="http://schemas.microsoft.com/office/powerpoint/2010/main" val="33845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cxnSp>
        <p:nvCxnSpPr>
          <p:cNvPr id="1034" name="Straight Connector 72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s.pfst.net/2015.08/82296176567229ad5939020434a03bc228cf28f023d5_b.jpg">
            <a:extLst>
              <a:ext uri="{FF2B5EF4-FFF2-40B4-BE49-F238E27FC236}">
                <a16:creationId xmlns="" xmlns:a16="http://schemas.microsoft.com/office/drawing/2014/main" id="{82C01FD2-95E9-417F-91E2-6FC6266CDC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4" r="24832" b="-2"/>
          <a:stretch/>
        </p:blipFill>
        <p:spPr bwMode="auto">
          <a:xfrm>
            <a:off x="4572000" y="10"/>
            <a:ext cx="457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3452922" cy="14996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700" dirty="0" err="1"/>
              <a:t>ОдарЁнные</a:t>
            </a:r>
            <a:r>
              <a:rPr lang="en-US" sz="3700" dirty="0"/>
              <a:t> </a:t>
            </a:r>
            <a:r>
              <a:rPr lang="en-US" sz="3700" dirty="0" err="1"/>
              <a:t>дети</a:t>
            </a:r>
            <a:endParaRPr lang="en-US" sz="3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6000"/>
            <a:ext cx="3452922" cy="3931920"/>
          </a:xfrm>
        </p:spPr>
        <p:txBody>
          <a:bodyPr vert="horz" lIns="45720" tIns="45720" rIns="45720" bIns="45720" rtlCol="0">
            <a:normAutofit/>
          </a:bodyPr>
          <a:lstStyle/>
          <a:p>
            <a:r>
              <a:rPr lang="en-US" b="1" dirty="0" err="1"/>
              <a:t>Одаренный</a:t>
            </a:r>
            <a:r>
              <a:rPr lang="en-US" dirty="0"/>
              <a:t> </a:t>
            </a:r>
            <a:r>
              <a:rPr lang="en-US" b="1" dirty="0" err="1"/>
              <a:t>ребенок</a:t>
            </a:r>
            <a:r>
              <a:rPr lang="en-US" dirty="0"/>
              <a:t> — </a:t>
            </a:r>
            <a:r>
              <a:rPr lang="en-US" dirty="0" err="1"/>
              <a:t>это</a:t>
            </a:r>
            <a:r>
              <a:rPr lang="en-US" dirty="0"/>
              <a:t> </a:t>
            </a:r>
            <a:r>
              <a:rPr lang="en-US" b="1" dirty="0" err="1"/>
              <a:t>ребёнок</a:t>
            </a:r>
            <a:r>
              <a:rPr lang="en-US" dirty="0"/>
              <a:t>, </a:t>
            </a:r>
            <a:r>
              <a:rPr lang="en-US" dirty="0" err="1"/>
              <a:t>который</a:t>
            </a:r>
            <a:r>
              <a:rPr lang="en-US" dirty="0"/>
              <a:t> </a:t>
            </a:r>
            <a:r>
              <a:rPr lang="en-US" dirty="0" err="1"/>
              <a:t>выделяется</a:t>
            </a:r>
            <a:r>
              <a:rPr lang="en-US" dirty="0"/>
              <a:t> </a:t>
            </a:r>
            <a:r>
              <a:rPr lang="en-US" dirty="0" err="1"/>
              <a:t>яркими</a:t>
            </a:r>
            <a:r>
              <a:rPr lang="en-US" dirty="0"/>
              <a:t>, </a:t>
            </a:r>
            <a:r>
              <a:rPr lang="en-US" dirty="0" err="1"/>
              <a:t>очевидными</a:t>
            </a:r>
            <a:r>
              <a:rPr lang="en-US" dirty="0"/>
              <a:t>, </a:t>
            </a:r>
            <a:r>
              <a:rPr lang="en-US" dirty="0" err="1"/>
              <a:t>иногда</a:t>
            </a:r>
            <a:r>
              <a:rPr lang="en-US" dirty="0"/>
              <a:t> </a:t>
            </a:r>
            <a:r>
              <a:rPr lang="en-US" dirty="0" err="1"/>
              <a:t>выдающимися</a:t>
            </a:r>
            <a:r>
              <a:rPr lang="en-US" dirty="0"/>
              <a:t> </a:t>
            </a:r>
            <a:r>
              <a:rPr lang="en-US" dirty="0" err="1"/>
              <a:t>достижениями</a:t>
            </a:r>
            <a:r>
              <a:rPr lang="en-US" dirty="0"/>
              <a:t> (</a:t>
            </a:r>
            <a:r>
              <a:rPr lang="en-US" dirty="0" err="1"/>
              <a:t>или</a:t>
            </a:r>
            <a:r>
              <a:rPr lang="en-US" dirty="0"/>
              <a:t> </a:t>
            </a:r>
            <a:r>
              <a:rPr lang="en-US" dirty="0" err="1"/>
              <a:t>имеет</a:t>
            </a:r>
            <a:r>
              <a:rPr lang="en-US" dirty="0"/>
              <a:t> </a:t>
            </a:r>
            <a:r>
              <a:rPr lang="en-US" b="1" i="1" dirty="0" err="1"/>
              <a:t>внутренние</a:t>
            </a:r>
            <a:r>
              <a:rPr lang="en-US" b="1" i="1" dirty="0"/>
              <a:t> </a:t>
            </a:r>
            <a:r>
              <a:rPr lang="en-US" b="1" i="1" dirty="0" err="1"/>
              <a:t>предпосылки</a:t>
            </a:r>
            <a:r>
              <a:rPr lang="en-US" b="1" i="1" dirty="0"/>
              <a:t> </a:t>
            </a:r>
            <a:r>
              <a:rPr lang="en-US" dirty="0" err="1"/>
              <a:t>для</a:t>
            </a:r>
            <a:r>
              <a:rPr lang="en-US" dirty="0"/>
              <a:t> </a:t>
            </a:r>
            <a:r>
              <a:rPr lang="en-US" dirty="0" err="1"/>
              <a:t>таких</a:t>
            </a:r>
            <a:r>
              <a:rPr lang="en-US" dirty="0"/>
              <a:t> </a:t>
            </a:r>
            <a:r>
              <a:rPr lang="en-US" dirty="0" err="1"/>
              <a:t>достижений</a:t>
            </a:r>
            <a:r>
              <a:rPr lang="en-US" dirty="0"/>
              <a:t>) в </a:t>
            </a:r>
            <a:r>
              <a:rPr lang="en-US" dirty="0" err="1"/>
              <a:t>том</a:t>
            </a:r>
            <a:r>
              <a:rPr lang="en-US" dirty="0"/>
              <a:t> </a:t>
            </a:r>
            <a:r>
              <a:rPr lang="en-US" dirty="0" err="1"/>
              <a:t>или</a:t>
            </a:r>
            <a:r>
              <a:rPr lang="en-US" dirty="0"/>
              <a:t> </a:t>
            </a:r>
            <a:r>
              <a:rPr lang="en-US" dirty="0" err="1"/>
              <a:t>ином</a:t>
            </a:r>
            <a:r>
              <a:rPr lang="en-US" dirty="0"/>
              <a:t> </a:t>
            </a:r>
            <a:r>
              <a:rPr lang="en-US" dirty="0" err="1"/>
              <a:t>виде</a:t>
            </a:r>
            <a:r>
              <a:rPr lang="en-US" dirty="0"/>
              <a:t> </a:t>
            </a:r>
            <a:r>
              <a:rPr lang="en-US" dirty="0" err="1"/>
              <a:t>деятельности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81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Виды одарённости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490473E4-E679-4A8D-8B3B-72AD188AF8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5098475"/>
              </p:ext>
            </p:extLst>
          </p:nvPr>
        </p:nvGraphicFramePr>
        <p:xfrm>
          <a:off x="251520" y="1340768"/>
          <a:ext cx="4104456" cy="5316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Схема 2">
            <a:extLst>
              <a:ext uri="{FF2B5EF4-FFF2-40B4-BE49-F238E27FC236}">
                <a16:creationId xmlns="" xmlns:a16="http://schemas.microsoft.com/office/drawing/2014/main" id="{444C69E2-D958-423B-8B8C-CA5399F77A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3702892"/>
              </p:ext>
            </p:extLst>
          </p:nvPr>
        </p:nvGraphicFramePr>
        <p:xfrm>
          <a:off x="4499992" y="1258664"/>
          <a:ext cx="4464496" cy="5244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1768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2E87BB3-5E93-45E1-BDBA-80CDAAD3F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Факторы, определяющие одарённость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D26FC19-2ABA-4964-92F3-69AB397C88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581301"/>
              </p:ext>
            </p:extLst>
          </p:nvPr>
        </p:nvGraphicFramePr>
        <p:xfrm>
          <a:off x="390525" y="1258888"/>
          <a:ext cx="8312150" cy="5245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953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200" y="3429000"/>
            <a:ext cx="3792799" cy="31479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Можно ли одарённого ребенка учить как всех?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" y="1196752"/>
            <a:ext cx="4415067" cy="52451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124744"/>
            <a:ext cx="3563887" cy="273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Распределение видов одаренности (из многолетнего опыта советской школы)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4846496"/>
              </p:ext>
            </p:extLst>
          </p:nvPr>
        </p:nvGraphicFramePr>
        <p:xfrm>
          <a:off x="390418" y="1474852"/>
          <a:ext cx="8312150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6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560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Специализированное основное образование</a:t>
                      </a:r>
                    </a:p>
                  </a:txBody>
                  <a:tcPr marL="92357" marR="92357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Специализированное дополнительное </a:t>
                      </a:r>
                      <a:r>
                        <a:rPr lang="ru-RU" baseline="0" dirty="0"/>
                        <a:t>образование</a:t>
                      </a:r>
                      <a:endParaRPr lang="ru-RU" dirty="0"/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Естественно-научная</a:t>
                      </a:r>
                    </a:p>
                  </a:txBody>
                  <a:tcPr marL="92357" marR="92357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Ремёсла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Социально-гуманитарная</a:t>
                      </a:r>
                    </a:p>
                  </a:txBody>
                  <a:tcPr marL="92357" marR="92357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Спорт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Математическая</a:t>
                      </a:r>
                    </a:p>
                  </a:txBody>
                  <a:tcPr marL="92357" marR="92357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Хореография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r>
                        <a:rPr lang="ru-RU" dirty="0"/>
                        <a:t>Проблемы: 1) за одаренность часто принимают академические способности; 2) ранняя специализация;</a:t>
                      </a:r>
                    </a:p>
                    <a:p>
                      <a:r>
                        <a:rPr lang="ru-RU" dirty="0"/>
                        <a:t>3) закрытость и обособленность приводит к нарушению нормальной социализации</a:t>
                      </a:r>
                    </a:p>
                  </a:txBody>
                  <a:tcPr marL="92357" marR="92357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Музыка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Изобразительное искусство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Проблема: конкуренция между основным и дополнительным образованием</a:t>
                      </a:r>
                    </a:p>
                  </a:txBody>
                  <a:tcPr marL="92357" marR="92357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02967" y="5517232"/>
            <a:ext cx="6886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Лидерская и духовно-нравственная одаренность не подразумевает </a:t>
            </a:r>
          </a:p>
          <a:p>
            <a:pPr algn="ctr"/>
            <a:r>
              <a:rPr lang="ru-RU" dirty="0"/>
              <a:t>специализированных образовательных организаций</a:t>
            </a:r>
          </a:p>
        </p:txBody>
      </p:sp>
    </p:spTree>
    <p:extLst>
      <p:ext uri="{BB962C8B-B14F-4D97-AF65-F5344CB8AC3E}">
        <p14:creationId xmlns:p14="http://schemas.microsoft.com/office/powerpoint/2010/main" val="136375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313"/>
            <a:ext cx="4017963" cy="5357812"/>
          </a:xfrm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99833" y="476672"/>
            <a:ext cx="6084168" cy="720725"/>
          </a:xfrm>
        </p:spPr>
        <p:txBody>
          <a:bodyPr>
            <a:normAutofit/>
          </a:bodyPr>
          <a:lstStyle/>
          <a:p>
            <a:r>
              <a:rPr lang="ru-RU" dirty="0" smtClean="0"/>
              <a:t>Колея жизни …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844824"/>
            <a:ext cx="5148064" cy="4752528"/>
          </a:xfrm>
          <a:prstGeom prst="rect">
            <a:avLst/>
          </a:prstGeom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2863"/>
            <a:ext cx="1728788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4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Можно ли одарённого ребенка учить вместе со всеми?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320554"/>
            <a:ext cx="9040576" cy="5420814"/>
          </a:xfrm>
        </p:spPr>
      </p:pic>
    </p:spTree>
    <p:extLst>
      <p:ext uri="{BB962C8B-B14F-4D97-AF65-F5344CB8AC3E}">
        <p14:creationId xmlns:p14="http://schemas.microsoft.com/office/powerpoint/2010/main" val="367604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>
            <a:extLst>
              <a:ext uri="{FF2B5EF4-FFF2-40B4-BE49-F238E27FC236}">
                <a16:creationId xmlns="" xmlns:a16="http://schemas.microsoft.com/office/drawing/2014/main" id="{BB518A87-0440-41A5-86BE-1AD2A9F36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70974"/>
            <a:ext cx="7343775" cy="41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CB2285AE-FCBE-4B6E-810F-917FA3DE5DBA}"/>
              </a:ext>
            </a:extLst>
          </p:cNvPr>
          <p:cNvSpPr/>
          <p:nvPr/>
        </p:nvSpPr>
        <p:spPr>
          <a:xfrm>
            <a:off x="4763" y="5300663"/>
            <a:ext cx="9139237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dirty="0">
              <a:solidFill>
                <a:srgbClr val="000000"/>
              </a:solidFill>
            </a:endParaRPr>
          </a:p>
        </p:txBody>
      </p:sp>
      <p:sp>
        <p:nvSpPr>
          <p:cNvPr id="20485" name="Rectangle 3">
            <a:extLst>
              <a:ext uri="{FF2B5EF4-FFF2-40B4-BE49-F238E27FC236}">
                <a16:creationId xmlns="" xmlns:a16="http://schemas.microsoft.com/office/drawing/2014/main" id="{5CD52E1E-0F05-46A0-8237-9082DA8F7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10573"/>
            <a:ext cx="914400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alt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DD4CDAE-8BAB-4D46-9E6B-E3560DCDEFF2}"/>
              </a:ext>
            </a:extLst>
          </p:cNvPr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pic>
        <p:nvPicPr>
          <p:cNvPr id="20489" name="Рисунок 22">
            <a:extLst>
              <a:ext uri="{FF2B5EF4-FFF2-40B4-BE49-F238E27FC236}">
                <a16:creationId xmlns="" xmlns:a16="http://schemas.microsoft.com/office/drawing/2014/main" id="{16BF13D9-0802-4776-95B5-B95E8FB46C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6A6E3755-2DA7-4D08-8080-C64B68E95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dirty="0"/>
              <a:t>Персонализация образования</a:t>
            </a:r>
            <a:endParaRPr lang="ru-RU" dirty="0"/>
          </a:p>
        </p:txBody>
      </p:sp>
      <p:sp>
        <p:nvSpPr>
          <p:cNvPr id="20490" name="Объект 4">
            <a:extLst>
              <a:ext uri="{FF2B5EF4-FFF2-40B4-BE49-F238E27FC236}">
                <a16:creationId xmlns="" xmlns:a16="http://schemas.microsoft.com/office/drawing/2014/main" id="{4917320C-AD06-4D16-A561-3D6EE2C7A4F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6725" y="5445125"/>
            <a:ext cx="8677275" cy="1412875"/>
          </a:xfrm>
        </p:spPr>
        <p:txBody>
          <a:bodyPr/>
          <a:lstStyle/>
          <a:p>
            <a:pPr marL="215900" indent="-21590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1400"/>
              <a:t>Одарённые и высокомотивированные дети </a:t>
            </a:r>
            <a:r>
              <a:rPr lang="en-US" altLang="ru-RU" sz="1400"/>
              <a:t>—</a:t>
            </a:r>
            <a:r>
              <a:rPr lang="ru-RU" altLang="ru-RU" sz="1400"/>
              <a:t> дети со специальными образовательными  потребностями</a:t>
            </a:r>
          </a:p>
          <a:p>
            <a:pPr marL="215900" indent="-21590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1400"/>
              <a:t>Наиболее продуктивная модель </a:t>
            </a:r>
            <a:r>
              <a:rPr lang="en-US" altLang="ru-RU" sz="1400"/>
              <a:t>—</a:t>
            </a:r>
            <a:r>
              <a:rPr lang="ru-RU" altLang="ru-RU" sz="1400"/>
              <a:t> инклюзия </a:t>
            </a:r>
            <a:r>
              <a:rPr lang="en-US" altLang="ru-RU" sz="1400"/>
              <a:t>—</a:t>
            </a:r>
            <a:r>
              <a:rPr lang="ru-RU" altLang="ru-RU" sz="1400"/>
              <a:t> обучение в своей школе вместе с другими детьми, но по специальной программе</a:t>
            </a:r>
          </a:p>
          <a:p>
            <a:pPr marL="215900" indent="-21590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1400"/>
              <a:t>Возможно ускоренное, углубленное или расширенное обучение по ряду предметов</a:t>
            </a:r>
          </a:p>
        </p:txBody>
      </p:sp>
    </p:spTree>
    <p:extLst>
      <p:ext uri="{BB962C8B-B14F-4D97-AF65-F5344CB8AC3E}">
        <p14:creationId xmlns:p14="http://schemas.microsoft.com/office/powerpoint/2010/main" val="36167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.pfst.net/2015.11/920780167732b7cdab15157f16f1f9e0656cac755f36_b.jpg">
            <a:extLst>
              <a:ext uri="{FF2B5EF4-FFF2-40B4-BE49-F238E27FC236}">
                <a16:creationId xmlns="" xmlns:a16="http://schemas.microsoft.com/office/drawing/2014/main" id="{85F3CE32-A988-44A3-81BE-BFE166B95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9" r="60438" b="-1"/>
          <a:stretch/>
        </p:blipFill>
        <p:spPr bwMode="auto">
          <a:xfrm>
            <a:off x="5664200" y="10"/>
            <a:ext cx="34798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5256584" cy="683544"/>
          </a:xfrm>
        </p:spPr>
        <p:txBody>
          <a:bodyPr>
            <a:noAutofit/>
          </a:bodyPr>
          <a:lstStyle/>
          <a:p>
            <a:r>
              <a:rPr lang="ru-RU" sz="2000" dirty="0"/>
              <a:t>Новая модель организации работы с одаренными детьми на базе </a:t>
            </a:r>
            <a:r>
              <a:rPr lang="ru-RU" sz="2000" dirty="0" err="1" smtClean="0"/>
              <a:t>МЭо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28800"/>
            <a:ext cx="5184576" cy="468056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Инклюзивное образование на основе персонализации</a:t>
            </a:r>
          </a:p>
          <a:p>
            <a:pPr>
              <a:lnSpc>
                <a:spcPct val="80000"/>
              </a:lnSpc>
            </a:pPr>
            <a:r>
              <a:rPr lang="ru-RU" sz="1800" i="1" dirty="0">
                <a:solidFill>
                  <a:srgbClr val="000000"/>
                </a:solidFill>
              </a:rPr>
              <a:t>Персонализированное учение – весь спектр образовательных программ, форм и методов учебной деятельности, направленных на удовлетворение конкретных образовательных запросов, интересов, устремлений, обучающихся, позволяющих самостоятельно определять стратегию и темп учения</a:t>
            </a:r>
            <a:endParaRPr lang="ru-RU" sz="1800" i="1" dirty="0"/>
          </a:p>
          <a:p>
            <a:pPr>
              <a:lnSpc>
                <a:spcPct val="80000"/>
              </a:lnSpc>
            </a:pPr>
            <a:r>
              <a:rPr lang="ru-RU" dirty="0" smtClean="0"/>
              <a:t>Выстраивание индивидуальных образовательных траекторий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Использование электронного образования в рамках очно-заочной формы обучения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Организация работы </a:t>
            </a:r>
            <a:r>
              <a:rPr lang="ru-RU" dirty="0"/>
              <a:t>на </a:t>
            </a:r>
            <a:r>
              <a:rPr lang="ru-RU" dirty="0" smtClean="0"/>
              <a:t>уроках в технологии смешанного обучения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72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характеристики </a:t>
            </a:r>
            <a:r>
              <a:rPr lang="ru-RU" dirty="0" err="1" smtClean="0"/>
              <a:t>МЭо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446A8917-6077-4806-B660-C2239C8D5F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254548"/>
              </p:ext>
            </p:extLst>
          </p:nvPr>
        </p:nvGraphicFramePr>
        <p:xfrm>
          <a:off x="390418" y="1258664"/>
          <a:ext cx="8311792" cy="541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8725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4E63EA8B-3693-48D4-882D-8C018A7428EA}"/>
              </a:ext>
            </a:extLst>
          </p:cNvPr>
          <p:cNvSpPr/>
          <p:nvPr/>
        </p:nvSpPr>
        <p:spPr>
          <a:xfrm>
            <a:off x="6542088" y="1249363"/>
            <a:ext cx="2601912" cy="560863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solidFill>
                  <a:srgbClr val="000000"/>
                </a:solidFill>
              </a:rPr>
              <a:t>МЭО </a:t>
            </a:r>
            <a:endParaRPr lang="ru-RU" sz="2400" dirty="0">
              <a:solidFill>
                <a:srgbClr val="000000"/>
              </a:solidFill>
            </a:endParaRPr>
          </a:p>
        </p:txBody>
      </p:sp>
      <p:sp>
        <p:nvSpPr>
          <p:cNvPr id="22532" name="Rectangle 3">
            <a:extLst>
              <a:ext uri="{FF2B5EF4-FFF2-40B4-BE49-F238E27FC236}">
                <a16:creationId xmlns="" xmlns:a16="http://schemas.microsoft.com/office/drawing/2014/main" id="{D8D1754A-8867-40C3-BD70-685333492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9056" y="398463"/>
            <a:ext cx="9144000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alt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0B2FD12-091F-468A-9345-F4B6FC00F46D}"/>
              </a:ext>
            </a:extLst>
          </p:cNvPr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>
              <a:solidFill>
                <a:srgbClr val="008000"/>
              </a:solidFill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="" xmlns:a16="http://schemas.microsoft.com/office/drawing/2014/main" id="{CBC6B9C6-6A6C-49C4-A77D-7CF0B72D7A27}"/>
              </a:ext>
            </a:extLst>
          </p:cNvPr>
          <p:cNvSpPr/>
          <p:nvPr/>
        </p:nvSpPr>
        <p:spPr>
          <a:xfrm>
            <a:off x="539750" y="4640263"/>
            <a:ext cx="4330700" cy="930275"/>
          </a:xfrm>
          <a:prstGeom prst="roundRect">
            <a:avLst>
              <a:gd name="adj" fmla="val 12335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36000" bIns="36000" anchor="ctr"/>
          <a:lstStyle/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Система поддержки и сопровождения</a:t>
            </a:r>
          </a:p>
        </p:txBody>
      </p:sp>
      <p:pic>
        <p:nvPicPr>
          <p:cNvPr id="22537" name="Рисунок 22">
            <a:extLst>
              <a:ext uri="{FF2B5EF4-FFF2-40B4-BE49-F238E27FC236}">
                <a16:creationId xmlns="" xmlns:a16="http://schemas.microsoft.com/office/drawing/2014/main" id="{36800D70-A12A-4C4B-A888-98E0FF2EA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Двойная стрелка вверх/вниз 20">
            <a:extLst>
              <a:ext uri="{FF2B5EF4-FFF2-40B4-BE49-F238E27FC236}">
                <a16:creationId xmlns="" xmlns:a16="http://schemas.microsoft.com/office/drawing/2014/main" id="{CCAF5FD5-E01A-46D0-B8F0-6B68AE819B8B}"/>
              </a:ext>
            </a:extLst>
          </p:cNvPr>
          <p:cNvSpPr/>
          <p:nvPr/>
        </p:nvSpPr>
        <p:spPr>
          <a:xfrm rot="5400000">
            <a:off x="5809457" y="1327944"/>
            <a:ext cx="442912" cy="1022350"/>
          </a:xfrm>
          <a:prstGeom prst="upDownArrow">
            <a:avLst>
              <a:gd name="adj1" fmla="val 53390"/>
              <a:gd name="adj2" fmla="val 500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="" xmlns:a16="http://schemas.microsoft.com/office/drawing/2014/main" id="{629CC098-7B48-45A6-8B31-B5B395E63422}"/>
              </a:ext>
            </a:extLst>
          </p:cNvPr>
          <p:cNvSpPr/>
          <p:nvPr/>
        </p:nvSpPr>
        <p:spPr>
          <a:xfrm>
            <a:off x="2051050" y="1455738"/>
            <a:ext cx="3448050" cy="766762"/>
          </a:xfrm>
          <a:prstGeom prst="roundRect">
            <a:avLst>
              <a:gd name="adj" fmla="val 12335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36000" bIns="36000" anchor="ctr"/>
          <a:lstStyle/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Интенсивные курсы</a:t>
            </a: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="" xmlns:a16="http://schemas.microsoft.com/office/drawing/2014/main" id="{CB4E2CAD-FFC5-4031-B591-7DA3B8519E3B}"/>
              </a:ext>
            </a:extLst>
          </p:cNvPr>
          <p:cNvSpPr/>
          <p:nvPr/>
        </p:nvSpPr>
        <p:spPr>
          <a:xfrm>
            <a:off x="539750" y="2447925"/>
            <a:ext cx="4330700" cy="931863"/>
          </a:xfrm>
          <a:prstGeom prst="roundRect">
            <a:avLst>
              <a:gd name="adj" fmla="val 12335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36000" bIns="36000" anchor="ctr"/>
          <a:lstStyle/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Проектная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и исследовательская деятельность</a:t>
            </a: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="" xmlns:a16="http://schemas.microsoft.com/office/drawing/2014/main" id="{B2816E26-6209-4EB5-A0B6-EB78D2584C82}"/>
              </a:ext>
            </a:extLst>
          </p:cNvPr>
          <p:cNvSpPr/>
          <p:nvPr/>
        </p:nvSpPr>
        <p:spPr>
          <a:xfrm>
            <a:off x="142875" y="3605213"/>
            <a:ext cx="3798888" cy="809625"/>
          </a:xfrm>
          <a:prstGeom prst="roundRect">
            <a:avLst>
              <a:gd name="adj" fmla="val 12335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36000" bIns="36000" anchor="ctr"/>
          <a:lstStyle/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Выявление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и мониторинг</a:t>
            </a: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="" xmlns:a16="http://schemas.microsoft.com/office/drawing/2014/main" id="{5E7604BC-8CFD-4BD7-B98A-B4A591B4FF2A}"/>
              </a:ext>
            </a:extLst>
          </p:cNvPr>
          <p:cNvSpPr/>
          <p:nvPr/>
        </p:nvSpPr>
        <p:spPr>
          <a:xfrm>
            <a:off x="2187575" y="5795963"/>
            <a:ext cx="3311525" cy="763587"/>
          </a:xfrm>
          <a:prstGeom prst="roundRect">
            <a:avLst>
              <a:gd name="adj" fmla="val 12335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36000" bIns="36000" anchor="ctr"/>
          <a:lstStyle/>
          <a:p>
            <a:pPr algn="ctr">
              <a:buFont typeface="Arial" pitchFamily="34" charset="0"/>
              <a:buNone/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Подготовка к олимпиадам</a:t>
            </a:r>
          </a:p>
        </p:txBody>
      </p:sp>
      <p:sp>
        <p:nvSpPr>
          <p:cNvPr id="30" name="Двойная стрелка вверх/вниз 29">
            <a:extLst>
              <a:ext uri="{FF2B5EF4-FFF2-40B4-BE49-F238E27FC236}">
                <a16:creationId xmlns="" xmlns:a16="http://schemas.microsoft.com/office/drawing/2014/main" id="{63ED6537-703E-4E05-84A5-9D52B3F293B7}"/>
              </a:ext>
            </a:extLst>
          </p:cNvPr>
          <p:cNvSpPr/>
          <p:nvPr/>
        </p:nvSpPr>
        <p:spPr>
          <a:xfrm rot="5400000">
            <a:off x="5500687" y="2093913"/>
            <a:ext cx="442913" cy="1639888"/>
          </a:xfrm>
          <a:prstGeom prst="upDownArrow">
            <a:avLst>
              <a:gd name="adj1" fmla="val 53390"/>
              <a:gd name="adj2" fmla="val 500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Двойная стрелка вверх/вниз 30">
            <a:extLst>
              <a:ext uri="{FF2B5EF4-FFF2-40B4-BE49-F238E27FC236}">
                <a16:creationId xmlns="" xmlns:a16="http://schemas.microsoft.com/office/drawing/2014/main" id="{903CF86B-BC91-49F3-86FD-9568DBAF5ABC}"/>
              </a:ext>
            </a:extLst>
          </p:cNvPr>
          <p:cNvSpPr/>
          <p:nvPr/>
        </p:nvSpPr>
        <p:spPr>
          <a:xfrm rot="5400000">
            <a:off x="5031582" y="2721768"/>
            <a:ext cx="444500" cy="2576513"/>
          </a:xfrm>
          <a:prstGeom prst="upDownArrow">
            <a:avLst>
              <a:gd name="adj1" fmla="val 53390"/>
              <a:gd name="adj2" fmla="val 500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Двойная стрелка вверх/вниз 31">
            <a:extLst>
              <a:ext uri="{FF2B5EF4-FFF2-40B4-BE49-F238E27FC236}">
                <a16:creationId xmlns="" xmlns:a16="http://schemas.microsoft.com/office/drawing/2014/main" id="{AB337D16-D234-4495-898A-FFB27FB934AB}"/>
              </a:ext>
            </a:extLst>
          </p:cNvPr>
          <p:cNvSpPr/>
          <p:nvPr/>
        </p:nvSpPr>
        <p:spPr>
          <a:xfrm rot="5400000">
            <a:off x="5499894" y="4285456"/>
            <a:ext cx="444500" cy="1639888"/>
          </a:xfrm>
          <a:prstGeom prst="upDownArrow">
            <a:avLst>
              <a:gd name="adj1" fmla="val 53390"/>
              <a:gd name="adj2" fmla="val 500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Двойная стрелка вверх/вниз 32">
            <a:extLst>
              <a:ext uri="{FF2B5EF4-FFF2-40B4-BE49-F238E27FC236}">
                <a16:creationId xmlns="" xmlns:a16="http://schemas.microsoft.com/office/drawing/2014/main" id="{EBA44C2A-5968-4DC8-B701-5E3B444053BC}"/>
              </a:ext>
            </a:extLst>
          </p:cNvPr>
          <p:cNvSpPr/>
          <p:nvPr/>
        </p:nvSpPr>
        <p:spPr>
          <a:xfrm rot="5400000">
            <a:off x="5808663" y="5665788"/>
            <a:ext cx="444500" cy="1022350"/>
          </a:xfrm>
          <a:prstGeom prst="upDownArrow">
            <a:avLst>
              <a:gd name="adj1" fmla="val 53390"/>
              <a:gd name="adj2" fmla="val 500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1D0228-BC35-44C6-8257-82C8F13AB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476672"/>
            <a:ext cx="8496944" cy="720080"/>
          </a:xfrm>
        </p:spPr>
        <p:txBody>
          <a:bodyPr>
            <a:normAutofit fontScale="90000"/>
          </a:bodyPr>
          <a:lstStyle/>
          <a:p>
            <a:pPr algn="ctr">
              <a:spcAft>
                <a:spcPct val="0"/>
              </a:spcAft>
            </a:pPr>
            <a:r>
              <a:rPr lang="ru-RU" altLang="ru-RU" dirty="0"/>
              <a:t>Основные направления использования </a:t>
            </a:r>
            <a:r>
              <a:rPr lang="ru-RU" altLang="ru-RU" dirty="0" err="1" smtClean="0"/>
              <a:t>МЭо</a:t>
            </a:r>
            <a:r>
              <a:rPr lang="ru-RU" altLang="ru-RU" dirty="0" smtClean="0"/>
              <a:t> </a:t>
            </a:r>
            <a:r>
              <a:rPr lang="ru-RU" altLang="ru-RU" dirty="0"/>
              <a:t>для работы с одарёнными детьми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36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7" name="Прямоугольник 6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8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532440" cy="720080"/>
          </a:xfrm>
        </p:spPr>
        <p:txBody>
          <a:bodyPr>
            <a:noAutofit/>
          </a:bodyPr>
          <a:lstStyle/>
          <a:p>
            <a:r>
              <a:rPr lang="ru-RU" sz="2400" dirty="0"/>
              <a:t>Самостоятельно</a:t>
            </a:r>
            <a:r>
              <a:rPr lang="en-US" sz="2400" dirty="0"/>
              <a:t> </a:t>
            </a:r>
            <a:r>
              <a:rPr lang="ru-RU" sz="2400" dirty="0"/>
              <a:t>организуемое освоение части образовательной программы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4E03283-8D34-48F4-8CF5-083939ECDB32}"/>
              </a:ext>
            </a:extLst>
          </p:cNvPr>
          <p:cNvSpPr/>
          <p:nvPr/>
        </p:nvSpPr>
        <p:spPr>
          <a:xfrm>
            <a:off x="400927" y="4581128"/>
            <a:ext cx="81420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Заочное освоение части программы (несколько предметов) в заочной форме в удобное время в удобном месте везде, где есть интернет.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856"/>
            <a:ext cx="9144000" cy="233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0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7" name="Прямоугольник 6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8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749" y="476672"/>
            <a:ext cx="7998006" cy="720080"/>
          </a:xfrm>
        </p:spPr>
        <p:txBody>
          <a:bodyPr>
            <a:normAutofit/>
          </a:bodyPr>
          <a:lstStyle/>
          <a:p>
            <a:r>
              <a:rPr lang="ru-RU" sz="2400" dirty="0"/>
              <a:t>Ускоренное освоение образовательной программы (части программы)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875EF2E-9BC2-4217-9B44-5D4E4C63F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18" y="1556792"/>
            <a:ext cx="8483243" cy="3456384"/>
          </a:xfrm>
          <a:prstGeom prst="rect">
            <a:avLst/>
          </a:prstGeom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4E03283-8D34-48F4-8CF5-083939ECDB32}"/>
              </a:ext>
            </a:extLst>
          </p:cNvPr>
          <p:cNvSpPr/>
          <p:nvPr/>
        </p:nvSpPr>
        <p:spPr>
          <a:xfrm>
            <a:off x="467544" y="5025827"/>
            <a:ext cx="81420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Ускорение – освоение программы по предмету в ускоренном (интенсивном) режиме, например два учебных года за один (статья 34 п. 3, ФЗ №273)</a:t>
            </a:r>
          </a:p>
        </p:txBody>
      </p:sp>
    </p:spTree>
    <p:extLst>
      <p:ext uri="{BB962C8B-B14F-4D97-AF65-F5344CB8AC3E}">
        <p14:creationId xmlns:p14="http://schemas.microsoft.com/office/powerpoint/2010/main" val="113923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Расширение учебного материала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Расширение объема изучаемого материала, использование межпредметных, проектных и исследовательских заданий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BA09657-F90C-48DE-B35A-6CC551630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233611"/>
            <a:ext cx="5076056" cy="32949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318F300-C6FE-4F50-A996-D2562C173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675" y="4580858"/>
            <a:ext cx="3362325" cy="8858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A2F826D-C079-4BD6-AA4E-7E194CF85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28595"/>
            <a:ext cx="9144000" cy="130157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0C74E3C-1D9E-48AC-B34A-0AD18144BE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4130" y="2063477"/>
            <a:ext cx="3228975" cy="2190750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9" name="Прямоугольник 8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10" name="Рисунок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061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Углубление предметных знаний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Работа </a:t>
            </a:r>
            <a:r>
              <a:rPr lang="ru-RU" sz="2400" dirty="0"/>
              <a:t>по дополнительным рубрикам, выходящим за рамки школьной программы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 Курсы подготовки к олимпиадам и Сборники олимпиадных задач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4654576" y="3283793"/>
            <a:ext cx="3448050" cy="3457575"/>
            <a:chOff x="4654576" y="2791283"/>
            <a:chExt cx="3448050" cy="3457575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50893629-A6BE-48F9-BE7F-8247280BC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576" y="2791283"/>
              <a:ext cx="3448050" cy="1266825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F838190A-BF37-4121-88F2-21E3D5C2C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576" y="4058108"/>
              <a:ext cx="3324225" cy="2190750"/>
            </a:xfrm>
            <a:prstGeom prst="rect">
              <a:avLst/>
            </a:prstGeom>
          </p:spPr>
        </p:pic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FDBD3B9-FD6C-4CC3-9E45-02B610CB8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743" y="3170012"/>
            <a:ext cx="3324225" cy="3590925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8" name="Прямоугольник 7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9" name="Рисунок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840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Сборники олимпиадных Заданий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 Задания в формате Всероссийской олимпиады школьников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 Соответствуют различным уровням (М – муниципальный, Р – региональный, З – заключительный)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 10 уровней сложности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smtClean="0"/>
              <a:t>по 50-100 заданий по: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Русскому языку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Литературе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Английскому языку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Математике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Истории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Экономике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Физике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Химии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smtClean="0"/>
              <a:t>Биологии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1600" dirty="0" err="1" smtClean="0"/>
              <a:t>Межпредметные</a:t>
            </a:r>
            <a:r>
              <a:rPr lang="ru-RU" sz="1600" dirty="0" smtClean="0"/>
              <a:t> задания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383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Кадровое обеспечение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Сетевые преподаватели – педагогическое сопровождение работы учащихся в системе МЭШ – учителя </a:t>
            </a:r>
            <a:r>
              <a:rPr lang="ru-RU" dirty="0" smtClean="0"/>
              <a:t>школы после </a:t>
            </a:r>
            <a:r>
              <a:rPr lang="ru-RU" dirty="0"/>
              <a:t>обучения </a:t>
            </a:r>
          </a:p>
          <a:p>
            <a:r>
              <a:rPr lang="ru-RU" dirty="0"/>
              <a:t>Сетевые </a:t>
            </a:r>
            <a:r>
              <a:rPr lang="ru-RU" dirty="0" err="1"/>
              <a:t>тьюторы</a:t>
            </a:r>
            <a:r>
              <a:rPr lang="ru-RU" dirty="0"/>
              <a:t> – </a:t>
            </a:r>
            <a:r>
              <a:rPr lang="ru-RU" dirty="0" err="1"/>
              <a:t>тьюторское</a:t>
            </a:r>
            <a:r>
              <a:rPr lang="ru-RU" dirty="0"/>
              <a:t> сопровождение одаренных детей, мониторинг их самостоятельной работы, оказание помощи - учителя </a:t>
            </a:r>
            <a:r>
              <a:rPr lang="ru-RU" dirty="0" smtClean="0"/>
              <a:t>школы </a:t>
            </a:r>
            <a:r>
              <a:rPr lang="ru-RU" dirty="0"/>
              <a:t>после обучения </a:t>
            </a:r>
          </a:p>
          <a:p>
            <a:r>
              <a:rPr lang="ru-RU" dirty="0"/>
              <a:t>Сетевые тренеры – педагогическое сопровождение при подготовке к олимпиадам – московские тренеры или учителя </a:t>
            </a:r>
            <a:r>
              <a:rPr lang="ru-RU" dirty="0" smtClean="0"/>
              <a:t>школы </a:t>
            </a:r>
            <a:r>
              <a:rPr lang="ru-RU" dirty="0"/>
              <a:t>после обучения при методической поддержке московского тренера</a:t>
            </a:r>
          </a:p>
        </p:txBody>
      </p:sp>
    </p:spTree>
    <p:extLst>
      <p:ext uri="{BB962C8B-B14F-4D97-AF65-F5344CB8AC3E}">
        <p14:creationId xmlns:p14="http://schemas.microsoft.com/office/powerpoint/2010/main" val="202402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Задачи школы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0418" y="1258664"/>
            <a:ext cx="8311792" cy="5770736"/>
          </a:xfrm>
        </p:spPr>
        <p:txBody>
          <a:bodyPr>
            <a:normAutofit fontScale="55000" lnSpcReduction="20000"/>
          </a:bodyPr>
          <a:lstStyle/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 smtClean="0"/>
              <a:t>Выявление </a:t>
            </a:r>
            <a:r>
              <a:rPr lang="ru-RU" sz="3300" dirty="0"/>
              <a:t>интеллектуально одаренных детей по экспертной оценке педагогов на основании признаков (1) высокой внутренней </a:t>
            </a:r>
            <a:r>
              <a:rPr lang="ru-RU" sz="3300" dirty="0" smtClean="0"/>
              <a:t>мотивации и </a:t>
            </a:r>
            <a:r>
              <a:rPr lang="ru-RU" sz="3300" dirty="0"/>
              <a:t>(2) нестандартности </a:t>
            </a:r>
            <a:r>
              <a:rPr lang="ru-RU" sz="3300" dirty="0" smtClean="0"/>
              <a:t>мышления;</a:t>
            </a:r>
            <a:endParaRPr lang="ru-RU" sz="3300" dirty="0"/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/>
              <a:t>Заключение договора с родителями на формирование индивидуальной образовательной программы (ИОП), включая очно-заочную форму обучения (родители должны осознавать, что детям в этой системе предоставляется значительно больше свободы для самостоятельной активной познавательной деятельности, что и является основным фактором развития одаренности</a:t>
            </a:r>
            <a:r>
              <a:rPr lang="ru-RU" sz="3300" dirty="0" smtClean="0"/>
              <a:t>);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 smtClean="0"/>
              <a:t>Назначение </a:t>
            </a:r>
            <a:r>
              <a:rPr lang="ru-RU" sz="3300" dirty="0" err="1" smtClean="0"/>
              <a:t>тьютора</a:t>
            </a:r>
            <a:r>
              <a:rPr lang="ru-RU" sz="3300" dirty="0" smtClean="0"/>
              <a:t> для каждого из одаренных детей;</a:t>
            </a:r>
            <a:endParaRPr lang="ru-RU" sz="3300" dirty="0"/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/>
              <a:t>Формирование индивидуального учебного плана (ИУП) для каждого из учащихся (в план могут быть включены ускоренные курсы, дополнительные курсы и т.п.);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/>
              <a:t>Составление индивидуального расписания занятий (в нем должны быть предусмотрены как занятия в общем классе по тем предметам, по которым одаренный ребенок обучается по общей программе, так и освобождение от посещения общих занятий в том случае, если учащийся изучает предмет ускоренно, или на расширенном/углубленном уровне); 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/>
              <a:t>Обеспечение возможности самостоятельных занятий в системе МЭШ (в том случае, если учащийся освобожден от занятий в общем классе и у него образуется «окно» в расписании, он должен иметь в это время доступ к компьютеру или мобильному устройству для самостоятельных занятий); </a:t>
            </a:r>
            <a:endParaRPr lang="ru-RU" sz="3300" dirty="0" smtClean="0"/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ru-RU" sz="3300" dirty="0" smtClean="0"/>
              <a:t>Подготовка кадров для работы сетевыми преподавателями, </a:t>
            </a:r>
            <a:r>
              <a:rPr lang="ru-RU" sz="3300" dirty="0" err="1" smtClean="0"/>
              <a:t>тьюторами</a:t>
            </a:r>
            <a:r>
              <a:rPr lang="ru-RU" sz="3300" dirty="0" smtClean="0"/>
              <a:t> и тренерами</a:t>
            </a:r>
            <a:endParaRPr lang="ru-RU" sz="3300" dirty="0"/>
          </a:p>
          <a:p>
            <a:pPr>
              <a:buClrTx/>
              <a:buFont typeface="Wingdings" panose="05000000000000000000" pitchFamily="2" charset="2"/>
              <a:buChar char="§"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5" name="Прямоугольник 4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937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Индивидуальный учебный план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1178940" y="4573687"/>
            <a:ext cx="1216135" cy="3822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4" name="Picture 10" descr="C:\Users\Admin\Downloads\клипарт для инклюзии\1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987" y="5283321"/>
            <a:ext cx="1248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Admin\Downloads\hous\Hom_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415" y="1628800"/>
            <a:ext cx="1274355" cy="141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6301891" y="1821264"/>
            <a:ext cx="1510469" cy="516438"/>
          </a:xfrm>
          <a:prstGeom prst="rect">
            <a:avLst/>
          </a:prstGeom>
          <a:ln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Georgia" panose="02040502050405020303" pitchFamily="18" charset="0"/>
              </a:rPr>
              <a:t>Школа</a:t>
            </a:r>
            <a:endParaRPr lang="ru-RU" sz="1400" b="1" dirty="0">
              <a:latin typeface="Georgia" panose="02040502050405020303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2201" y="4963761"/>
            <a:ext cx="1869612" cy="849463"/>
          </a:xfrm>
          <a:prstGeom prst="rect">
            <a:avLst/>
          </a:prstGeom>
          <a:noFill/>
        </p:spPr>
        <p:txBody>
          <a:bodyPr wrap="square" lIns="109728" tIns="54864" rIns="109728" bIns="54864" rtlCol="0">
            <a:spAutoFit/>
          </a:bodyPr>
          <a:lstStyle/>
          <a:p>
            <a:pPr algn="ctr"/>
            <a:r>
              <a:rPr lang="ru-RU" sz="1600" dirty="0" smtClean="0"/>
              <a:t>Очное посещение образовательной организации</a:t>
            </a:r>
            <a:endParaRPr lang="ru-RU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5643592" y="3212976"/>
            <a:ext cx="1969160" cy="3434786"/>
          </a:xfrm>
          <a:prstGeom prst="rect">
            <a:avLst/>
          </a:prstGeom>
          <a:noFill/>
        </p:spPr>
        <p:txBody>
          <a:bodyPr wrap="square" lIns="109728" tIns="54864" rIns="109728" bIns="54864" rtlCol="0">
            <a:spAutoFit/>
          </a:bodyPr>
          <a:lstStyle/>
          <a:p>
            <a:pPr algn="ctr"/>
            <a:r>
              <a:rPr lang="ru-RU" sz="1800" dirty="0" smtClean="0"/>
              <a:t>Обучение по индивидуальному учебному плану.  </a:t>
            </a:r>
            <a:r>
              <a:rPr lang="ru-RU" dirty="0"/>
              <a:t>П</a:t>
            </a:r>
            <a:r>
              <a:rPr lang="ru-RU" sz="1800" dirty="0" smtClean="0"/>
              <a:t>осещение уроков по расписанию с классом в случае совпадения общего и индивидуального учебного плана.</a:t>
            </a:r>
            <a:endParaRPr lang="ru-RU" sz="18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2915816" y="3068960"/>
            <a:ext cx="1041377" cy="1764554"/>
            <a:chOff x="2915816" y="3068960"/>
            <a:chExt cx="1041377" cy="1764554"/>
          </a:xfrm>
        </p:grpSpPr>
        <p:pic>
          <p:nvPicPr>
            <p:cNvPr id="27" name="Picture 4" descr="https://encrypted-tbn3.gstatic.com/images?q=tbn:ANd9GcTLMPeOpl1MRSsgxlYn45uZAP_pFpOt4vc4ZdUJb8Xkc6o5wL0_gQ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3486460"/>
              <a:ext cx="907541" cy="1347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Скругленный прямоугольник 28"/>
            <p:cNvSpPr/>
            <p:nvPr/>
          </p:nvSpPr>
          <p:spPr>
            <a:xfrm>
              <a:off x="2915816" y="3068960"/>
              <a:ext cx="1041377" cy="38118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100" dirty="0" smtClean="0"/>
                <a:t>Кабинет математики</a:t>
              </a:r>
              <a:endParaRPr lang="ru-RU" sz="1100" dirty="0"/>
            </a:p>
          </p:txBody>
        </p:sp>
      </p:grpSp>
      <p:pic>
        <p:nvPicPr>
          <p:cNvPr id="3075" name="Picture 3" descr="C:\Users\Admin\Downloads\клипарт для инклюзии\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965" y="5283322"/>
            <a:ext cx="1360606" cy="105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1049952" y="1887360"/>
            <a:ext cx="1217792" cy="450342"/>
          </a:xfrm>
          <a:prstGeom prst="rect">
            <a:avLst/>
          </a:prstGeom>
          <a:ln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Georgia" panose="02040502050405020303" pitchFamily="18" charset="0"/>
              </a:rPr>
              <a:t>МЭО</a:t>
            </a:r>
            <a:endParaRPr lang="ru-RU" sz="1400" b="1" dirty="0">
              <a:latin typeface="Georgia" panose="02040502050405020303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388" y="4854697"/>
            <a:ext cx="347133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06" y="5332187"/>
            <a:ext cx="618067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174" y="4952551"/>
            <a:ext cx="347133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026" y="4881592"/>
            <a:ext cx="347133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45" y="1282631"/>
            <a:ext cx="347133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 descr="https://encrypted-tbn3.gstatic.com/images?q=tbn:ANd9GcTLMPeOpl1MRSsgxlYn45uZAP_pFpOt4vc4ZdUJb8Xkc6o5wL0_gQ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019" y="3486460"/>
            <a:ext cx="907541" cy="134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Скругленный прямоугольник 37"/>
          <p:cNvSpPr/>
          <p:nvPr/>
        </p:nvSpPr>
        <p:spPr>
          <a:xfrm>
            <a:off x="4131011" y="3068960"/>
            <a:ext cx="1041377" cy="3811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Кабинет биологии</a:t>
            </a:r>
            <a:endParaRPr lang="ru-RU" sz="1100" dirty="0"/>
          </a:p>
        </p:txBody>
      </p:sp>
      <p:grpSp>
        <p:nvGrpSpPr>
          <p:cNvPr id="39" name="Группа 38"/>
          <p:cNvGrpSpPr/>
          <p:nvPr/>
        </p:nvGrpSpPr>
        <p:grpSpPr>
          <a:xfrm>
            <a:off x="7612752" y="3092783"/>
            <a:ext cx="1041377" cy="1764554"/>
            <a:chOff x="2915816" y="3068960"/>
            <a:chExt cx="1041377" cy="1764554"/>
          </a:xfrm>
        </p:grpSpPr>
        <p:pic>
          <p:nvPicPr>
            <p:cNvPr id="40" name="Picture 4" descr="https://encrypted-tbn3.gstatic.com/images?q=tbn:ANd9GcTLMPeOpl1MRSsgxlYn45uZAP_pFpOt4vc4ZdUJb8Xkc6o5wL0_gQ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3486460"/>
              <a:ext cx="907541" cy="1347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Скругленный прямоугольник 40"/>
            <p:cNvSpPr/>
            <p:nvPr/>
          </p:nvSpPr>
          <p:spPr>
            <a:xfrm>
              <a:off x="2915816" y="3068960"/>
              <a:ext cx="1041377" cy="38118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100" dirty="0" smtClean="0"/>
                <a:t>Библиотека</a:t>
              </a:r>
              <a:endParaRPr lang="ru-RU" sz="1100" dirty="0"/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1" y="1650858"/>
            <a:ext cx="10668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Стрелка вправо 41"/>
          <p:cNvSpPr/>
          <p:nvPr/>
        </p:nvSpPr>
        <p:spPr>
          <a:xfrm rot="16200000">
            <a:off x="111535" y="3068440"/>
            <a:ext cx="1216135" cy="3822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025853" y="2683212"/>
            <a:ext cx="17368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Дистанционные занятия с сетевыми преподавателями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86" y="4431363"/>
            <a:ext cx="570049" cy="1042375"/>
          </a:xfrm>
          <a:prstGeom prst="rect">
            <a:avLst/>
          </a:prstGeom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3" y="3969497"/>
            <a:ext cx="347133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33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Индивидуальный учебный план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Определение основных параметров ИУП в совместном обсуждении с учащимся, его родителями и педагогами:</a:t>
            </a:r>
          </a:p>
          <a:p>
            <a:r>
              <a:rPr lang="ru-RU" dirty="0" smtClean="0"/>
              <a:t>Какие предметы будут выведены на заочное обучение?</a:t>
            </a:r>
          </a:p>
          <a:p>
            <a:r>
              <a:rPr lang="ru-RU" dirty="0" smtClean="0"/>
              <a:t>Какие предметы будут изучаться в очном режиме?</a:t>
            </a:r>
          </a:p>
          <a:p>
            <a:r>
              <a:rPr lang="ru-RU" dirty="0" smtClean="0"/>
              <a:t>Как будет использоваться МЭШ?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7" name="Прямоугольник 6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8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369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Пример: ИУП Саши Овечкина</a:t>
            </a:r>
            <a:endParaRPr lang="ru-RU" sz="3600" dirty="0"/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41669262"/>
              </p:ext>
            </p:extLst>
          </p:nvPr>
        </p:nvGraphicFramePr>
        <p:xfrm>
          <a:off x="0" y="1628800"/>
          <a:ext cx="4625752" cy="38071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0471"/>
                <a:gridCol w="1646848"/>
                <a:gridCol w="1798433"/>
              </a:tblGrid>
              <a:tr h="435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Предмет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Преподаватель, класс (очная)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Сетевой преподаватель (заочная)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Русский язык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Иванова М.И. , 7В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Литература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Иванова М.И. , 7В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Английский язык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Петрова О.И. 7А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Алгебра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Сидорова Е.И.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Геометрия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Сидорова Е.И.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Информатика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Федоров А.И. 7А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История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Лебедева А.И.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Обществознание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Лебедева А.И.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География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Гусева И.И.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Биология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Уткин А.И.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Физика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Курочкин Ф.И., 7А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Музыка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Мусоргская Т.И. 7Б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ИЗО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Айвазян О.П. 7Б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Технология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Кулибин П.П. 7А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Физкультура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923" marR="47923" marT="0" marB="0"/>
                </a:tc>
              </a:tr>
            </a:tbl>
          </a:graphicData>
        </a:graphic>
      </p:graphicFrame>
      <p:pic>
        <p:nvPicPr>
          <p:cNvPr id="16" name="Объект 15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52" y="3098980"/>
            <a:ext cx="4518248" cy="3388686"/>
          </a:xfrm>
        </p:spPr>
      </p:pic>
      <p:grpSp>
        <p:nvGrpSpPr>
          <p:cNvPr id="12" name="Группа 11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13" name="Прямоугольник 12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14" name="Рисунок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659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Индивидуальное расписание Саши Овечкина</a:t>
            </a:r>
            <a:endParaRPr lang="ru-RU" sz="24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16635947"/>
              </p:ext>
            </p:extLst>
          </p:nvPr>
        </p:nvGraphicFramePr>
        <p:xfrm>
          <a:off x="539552" y="980728"/>
          <a:ext cx="3614402" cy="58772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859"/>
                <a:gridCol w="688122"/>
                <a:gridCol w="687636"/>
                <a:gridCol w="907046"/>
                <a:gridCol w="1112739"/>
              </a:tblGrid>
              <a:tr h="175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Овечкин Саша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Понедельник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1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2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англ. яз.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история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 (7В)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алгебра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 (7В)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ФЗК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ИЗО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6224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Вторник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геом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 (7В)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информ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Информ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физика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геом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ФЗК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англ. яз.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6224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Среда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информ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ИЗО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информ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русск.яз</a:t>
                      </a:r>
                      <a:r>
                        <a:rPr lang="ru-RU" sz="800" dirty="0">
                          <a:effectLst/>
                        </a:rPr>
                        <a:t>.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 (7В)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биолог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ИЗО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алгебра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ИЗО (7Б)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обществ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история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6224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Четверг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Технол</a:t>
                      </a:r>
                      <a:r>
                        <a:rPr lang="ru-RU" sz="800" dirty="0">
                          <a:effectLst/>
                        </a:rPr>
                        <a:t> (7А)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Технол</a:t>
                      </a:r>
                      <a:r>
                        <a:rPr lang="ru-RU" sz="800" dirty="0">
                          <a:effectLst/>
                        </a:rPr>
                        <a:t> (7А)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музыка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музыка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Пятница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 (7А)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музыка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музыка (7Б)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технол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6224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Суббота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</a:rPr>
                        <a:t>русск.яз</a:t>
                      </a:r>
                      <a:r>
                        <a:rPr lang="ru-RU" sz="800" dirty="0">
                          <a:effectLst/>
                        </a:rPr>
                        <a:t>. (7В)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обществ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Литер (7В)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4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литер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обществ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0" marR="4229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pic>
        <p:nvPicPr>
          <p:cNvPr id="9" name="Объект 8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608137"/>
            <a:ext cx="4519290" cy="5272505"/>
          </a:xfrm>
        </p:spPr>
      </p:pic>
      <p:grpSp>
        <p:nvGrpSpPr>
          <p:cNvPr id="5" name="Группа 4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7" name="Рисунок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71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Пример: ИУП Димы Менделеева</a:t>
            </a:r>
            <a:endParaRPr lang="ru-RU" sz="3600" dirty="0"/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5702448"/>
              </p:ext>
            </p:extLst>
          </p:nvPr>
        </p:nvGraphicFramePr>
        <p:xfrm>
          <a:off x="90264" y="1628800"/>
          <a:ext cx="4625752" cy="38086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0471"/>
                <a:gridCol w="1646848"/>
                <a:gridCol w="1798433"/>
              </a:tblGrid>
              <a:tr h="435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Предмет</a:t>
                      </a: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Преподаватель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класс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(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очная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Сетевой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преподаватель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(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заочная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Русский</a:t>
                      </a: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язык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Иванова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 ,  </a:t>
                      </a:r>
                      <a:r>
                        <a:rPr lang="en-US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10</a:t>
                      </a: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Иванова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 , </a:t>
                      </a:r>
                      <a:r>
                        <a:rPr lang="en-US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10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Английский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язык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Петрова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О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,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10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Алгебра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Сидорова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Е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, 10Б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Сидорова Е.И.</a:t>
                      </a:r>
                      <a:endParaRPr kumimoji="0" lang="ru-RU" sz="800" kern="1200" dirty="0"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Геометрия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Сидорова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Е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, 10Б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Сидорова Е.И.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Информатика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Федоров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 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, 10</a:t>
                      </a: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Федоров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 smtClean="0">
                          <a:solidFill>
                            <a:srgbClr val="C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 </a:t>
                      </a:r>
                      <a:endParaRPr lang="ru-RU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Лебедева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Лебедева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Гусева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Уточкин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r>
                        <a:rPr lang="ru-RU" sz="1000" b="1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Теслов</a:t>
                      </a: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Н.П.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r>
                        <a:rPr lang="ru-RU" sz="1000" b="1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Авогадров</a:t>
                      </a: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М.В.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Физкультура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Быстров</a:t>
                      </a:r>
                      <a:r>
                        <a:rPr lang="ru-RU" sz="800" kern="1200" dirty="0" smtClean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Ф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.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, 10В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  <a:tr h="215761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b="1" kern="120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ОБЖ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Tw Cen MT"/>
                          <a:ea typeface="Times New Roman"/>
                          <a:cs typeface="Arial"/>
                        </a:rPr>
                        <a:t> </a:t>
                      </a:r>
                      <a:r>
                        <a:rPr lang="ru-RU" sz="8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Пучков В.А.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9525" marB="0"/>
                </a:tc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13" name="Прямоугольник 12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14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92896"/>
            <a:ext cx="4371914" cy="2448272"/>
          </a:xfrm>
        </p:spPr>
      </p:pic>
    </p:spTree>
    <p:extLst>
      <p:ext uri="{BB962C8B-B14F-4D97-AF65-F5344CB8AC3E}">
        <p14:creationId xmlns:p14="http://schemas.microsoft.com/office/powerpoint/2010/main" val="58341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Индивидуальное расписание Димы Менделеева</a:t>
            </a:r>
            <a:endParaRPr lang="ru-RU" sz="2200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-7938" y="-48274"/>
            <a:ext cx="9151938" cy="459718"/>
            <a:chOff x="-7938" y="-48274"/>
            <a:chExt cx="9151938" cy="459718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107504" y="-48274"/>
              <a:ext cx="9036496" cy="459718"/>
            </a:xfrm>
            <a:prstGeom prst="rect">
              <a:avLst/>
            </a:prstGeom>
            <a:gradFill flip="none" rotWithShape="1">
              <a:gsLst>
                <a:gs pos="75000">
                  <a:srgbClr val="83DAE8"/>
                </a:gs>
                <a:gs pos="0">
                  <a:srgbClr val="0BB6D2"/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tIns="36000" bIns="36000" anchor="ctr"/>
            <a:lstStyle/>
            <a:p>
              <a:pPr>
                <a:lnSpc>
                  <a:spcPct val="110000"/>
                </a:lnSpc>
                <a:spcBef>
                  <a:spcPct val="50000"/>
                </a:spcBef>
                <a:defRPr/>
              </a:pPr>
              <a:endParaRPr lang="ru-RU">
                <a:solidFill>
                  <a:srgbClr val="008000"/>
                </a:solidFill>
              </a:endParaRPr>
            </a:p>
          </p:txBody>
        </p:sp>
        <p:pic>
          <p:nvPicPr>
            <p:cNvPr id="7" name="Рисунок 5">
              <a:hlinkClick r:id="rId2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938" y="34925"/>
              <a:ext cx="1728788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Объект 10"/>
          <p:cNvPicPr>
            <a:picLocks noGrp="1" noChangeAspect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068832"/>
            <a:ext cx="4464496" cy="5784981"/>
          </a:xfrm>
        </p:spPr>
      </p:pic>
      <p:graphicFrame>
        <p:nvGraphicFramePr>
          <p:cNvPr id="10" name="Объект 9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48112545"/>
              </p:ext>
            </p:extLst>
          </p:nvPr>
        </p:nvGraphicFramePr>
        <p:xfrm>
          <a:off x="323525" y="908721"/>
          <a:ext cx="3888434" cy="5904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1942"/>
                <a:gridCol w="736757"/>
                <a:gridCol w="736757"/>
                <a:gridCol w="968696"/>
                <a:gridCol w="1214282"/>
              </a:tblGrid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kern="1200">
                          <a:effectLst/>
                        </a:rPr>
                        <a:t>10А</a:t>
                      </a:r>
                      <a:endParaRPr lang="ru-RU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kern="1200">
                          <a:effectLst/>
                        </a:rPr>
                        <a:t>10Б</a:t>
                      </a:r>
                      <a:endParaRPr lang="ru-RU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kern="1200">
                          <a:effectLst/>
                        </a:rPr>
                        <a:t>10В</a:t>
                      </a:r>
                      <a:endParaRPr lang="ru-RU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effectLst/>
                        </a:rPr>
                        <a:t>Менделеев Дима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 gridSpan="5"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Понедельник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 err="1">
                          <a:effectLst/>
                        </a:rPr>
                        <a:t>русск.яз</a:t>
                      </a:r>
                      <a:r>
                        <a:rPr lang="ru-RU" sz="800" kern="1200" dirty="0">
                          <a:effectLst/>
                        </a:rPr>
                        <a:t>.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англ. яз.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 (10А)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история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 (10В)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алгебра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англ. яз.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 (10В)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история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ФЗК (10В)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алгебра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Алгебра (10Б)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76294">
                <a:tc gridSpan="5"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Вторник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 err="1">
                          <a:effectLst/>
                        </a:rPr>
                        <a:t>русск.яз</a:t>
                      </a:r>
                      <a:r>
                        <a:rPr lang="ru-RU" sz="800" kern="1200" dirty="0">
                          <a:effectLst/>
                        </a:rPr>
                        <a:t>.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 (10В)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информ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физика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 err="1">
                          <a:effectLst/>
                        </a:rPr>
                        <a:t>Информ</a:t>
                      </a:r>
                      <a:r>
                        <a:rPr lang="ru-RU" sz="800" kern="1200" dirty="0">
                          <a:effectLst/>
                        </a:rPr>
                        <a:t> (10А)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Геометрия (10Б)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англ. яз. (10А)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76294">
                <a:tc gridSpan="5"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Среда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информ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ОБЖ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информ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литер (10В)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алгебра (10Б)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ОБЖ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обществ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>
                        <a:effectLst/>
                        <a:latin typeface="Calibri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76294">
                <a:tc gridSpan="5"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Четверг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алгебра (10Б)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ФЗК (10В)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ОБЖ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англ. яз. (10А)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>
                        <a:effectLst/>
                        <a:latin typeface="Calibri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264">
                <a:tc gridSpan="5">
                  <a:txBody>
                    <a:bodyPr/>
                    <a:lstStyle/>
                    <a:p>
                      <a:pPr>
                        <a:lnSpc>
                          <a:spcPts val="106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Пятница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Геометрия (10Б)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ФЗК (10В)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англ. 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географ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алгебра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геом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алгебра (10Б)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ФЗК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физика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 err="1">
                          <a:effectLst/>
                        </a:rPr>
                        <a:t>русск.яз</a:t>
                      </a:r>
                      <a:r>
                        <a:rPr lang="ru-RU" sz="800" kern="1200" dirty="0">
                          <a:effectLst/>
                        </a:rPr>
                        <a:t>. (10В)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Литер (10В)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76294">
                <a:tc gridSpan="5"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Суббота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русск.яз.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история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6925" marR="6925" marT="6925" marB="0" anchor="b"/>
                </a:tc>
              </a:tr>
              <a:tr h="150784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обществ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Химия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Calibri"/>
                      </a:endParaRPr>
                    </a:p>
                  </a:txBody>
                  <a:tcPr marL="6925" marR="6925" marT="6925" marB="0" anchor="b"/>
                </a:tc>
              </a:tr>
              <a:tr h="137248"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400" kern="12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 литер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обществ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>
                          <a:effectLst/>
                        </a:rPr>
                        <a:t>биолог</a:t>
                      </a:r>
                      <a:endParaRPr lang="ru-RU" sz="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0930" marR="30930" marT="6925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98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800" kern="12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925" marR="6925" marT="69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38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Услуги МЭО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Заключение договора на подключение и сопровождение</a:t>
            </a:r>
          </a:p>
          <a:p>
            <a:r>
              <a:rPr lang="ru-RU" dirty="0" smtClean="0"/>
              <a:t>Подключение детей к выбранному контенту (платно)</a:t>
            </a:r>
          </a:p>
          <a:p>
            <a:r>
              <a:rPr lang="ru-RU" dirty="0" smtClean="0"/>
              <a:t>Обучение сетевых преподавателей (бесплатно)</a:t>
            </a:r>
          </a:p>
          <a:p>
            <a:r>
              <a:rPr lang="ru-RU" dirty="0" smtClean="0"/>
              <a:t>Курсы повышения квалификации (платно) </a:t>
            </a:r>
          </a:p>
          <a:p>
            <a:r>
              <a:rPr lang="ru-RU" dirty="0" smtClean="0"/>
              <a:t>Методическое сопровождение (бесплатно)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631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360040"/>
          </a:xfrm>
        </p:spPr>
        <p:txBody>
          <a:bodyPr>
            <a:noAutofit/>
          </a:bodyPr>
          <a:lstStyle/>
          <a:p>
            <a:r>
              <a:rPr lang="ru-RU" sz="2400" dirty="0"/>
              <a:t>Показатели эффективности </a:t>
            </a:r>
            <a:r>
              <a:rPr lang="ru-RU" sz="2400" dirty="0" smtClean="0"/>
              <a:t>использования </a:t>
            </a:r>
            <a:r>
              <a:rPr lang="ru-RU" sz="2400" dirty="0" err="1" smtClean="0"/>
              <a:t>мэо</a:t>
            </a:r>
            <a:r>
              <a:rPr lang="ru-RU" sz="2400" dirty="0" smtClean="0"/>
              <a:t> для одаренных детей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84576"/>
          </a:xfrm>
        </p:spPr>
        <p:txBody>
          <a:bodyPr>
            <a:noAutofit/>
          </a:bodyPr>
          <a:lstStyle/>
          <a:p>
            <a:pPr lvl="0" algn="just"/>
            <a:r>
              <a:rPr lang="ru-RU" sz="1600" dirty="0"/>
              <a:t>Повышение уровня реализации прав обучающихся, предоставляемых им Законом "Об образовании в Российской Федерации" и степени их поддержки со стороны образовательного сообщества региона</a:t>
            </a:r>
          </a:p>
          <a:p>
            <a:pPr lvl="0" algn="just"/>
            <a:r>
              <a:rPr lang="ru-RU" sz="1600" dirty="0"/>
              <a:t>Эффект от реализации программ повышения квалификации педагогических работников на постоянной основе в целях обеспечения условий для их непрерывного профессионального роста</a:t>
            </a:r>
          </a:p>
          <a:p>
            <a:pPr lvl="0" algn="just"/>
            <a:r>
              <a:rPr lang="ru-RU" sz="1600" dirty="0"/>
              <a:t>Эффективность  освоения педагогами школ способов организации учебного процесса с использованием электронного обучения и дистанционных образовательных технологий (повышение мотивации учебной деятельности)</a:t>
            </a:r>
          </a:p>
          <a:p>
            <a:pPr lvl="0" algn="just"/>
            <a:r>
              <a:rPr lang="ru-RU" sz="1600" dirty="0"/>
              <a:t>Эффект от вовлечения родителей в учебный процесс (удовлетворенность родителей и учащихся качеством обучения по новой модели,  улучшение взаимопонимания между учащимися и родителями, снятие учебных стрессов и тревожности, повышение уровня достижений учащихся в зоне их одаренности и т.п.)</a:t>
            </a:r>
          </a:p>
          <a:p>
            <a:pPr lvl="0" algn="just"/>
            <a:r>
              <a:rPr lang="ru-RU" sz="1600" dirty="0"/>
              <a:t>Обеспечение непрерывности учебного процесса для одаренных детей вне зависимости от их отсутствия в образовательной организации (поездки на сборы, творческие конкурсы, международные олимпиады  и т.п.)</a:t>
            </a:r>
          </a:p>
          <a:p>
            <a:pPr lvl="0" algn="just"/>
            <a:r>
              <a:rPr lang="ru-RU" sz="1600" dirty="0" smtClean="0"/>
              <a:t>Укрупнение </a:t>
            </a:r>
            <a:r>
              <a:rPr lang="ru-RU" sz="1600" dirty="0"/>
              <a:t>сетевой модели реализации проекта с привлечением образовательных, культурных и научных центров к работе с одаренными детьми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0108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Возможные источники финансирования сетевых преподавателей и тьюторов, координаторов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060848"/>
            <a:ext cx="8311792" cy="2746400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ru-RU" sz="2400" dirty="0" smtClean="0"/>
              <a:t>Стимулирующая </a:t>
            </a:r>
            <a:r>
              <a:rPr lang="ru-RU" sz="2400" dirty="0"/>
              <a:t>часть ФОТ</a:t>
            </a:r>
          </a:p>
          <a:p>
            <a:pPr lvl="0" algn="just"/>
            <a:r>
              <a:rPr lang="ru-RU" sz="2400" dirty="0"/>
              <a:t>Внебюджетные фонды </a:t>
            </a:r>
            <a:r>
              <a:rPr lang="ru-RU" sz="2400" dirty="0" smtClean="0"/>
              <a:t>образовательных организаций</a:t>
            </a:r>
            <a:endParaRPr lang="ru-RU" sz="2400" dirty="0"/>
          </a:p>
          <a:p>
            <a:pPr lvl="0" algn="just"/>
            <a:r>
              <a:rPr lang="ru-RU" sz="2400" dirty="0"/>
              <a:t>Внеурочная </a:t>
            </a:r>
            <a:r>
              <a:rPr lang="ru-RU" sz="2400" dirty="0" smtClean="0"/>
              <a:t>деятельность, в том чисел проведение консультаций </a:t>
            </a:r>
            <a:endParaRPr lang="ru-RU" sz="2400" dirty="0"/>
          </a:p>
          <a:p>
            <a:pPr lvl="0" algn="just"/>
            <a:r>
              <a:rPr lang="ru-RU" sz="2400" dirty="0"/>
              <a:t>Система дополнительного образования</a:t>
            </a:r>
          </a:p>
          <a:p>
            <a:pPr marL="0" indent="0" algn="just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499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Нормативно-правовое обеспечение реализации Проекта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52565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400" dirty="0"/>
              <a:t>Федеральный закон "Об образовании в Российской Федерации" от 29.12.2012 N 273-ФЗ (последняя редакция)</a:t>
            </a:r>
          </a:p>
          <a:p>
            <a:pPr algn="just"/>
            <a:r>
              <a:rPr lang="ru-RU" sz="1400" dirty="0"/>
              <a:t> Статья 16. Реализация образовательных программ с применением электронного обучения и дистанционных образовательных технологий</a:t>
            </a:r>
          </a:p>
          <a:p>
            <a:pPr marL="0" indent="0" algn="just">
              <a:buNone/>
            </a:pPr>
            <a:r>
              <a:rPr lang="ru-RU" sz="1400" dirty="0"/>
              <a:t> </a:t>
            </a:r>
            <a:r>
              <a:rPr lang="ru-RU" sz="1400" dirty="0">
                <a:hlinkClick r:id="rId2"/>
              </a:rPr>
              <a:t>http://www.consultant.ru/document/cons_doc_LAW_140174/9ab9b85e5291f25d6986b5301ab79c23f0055ca4</a:t>
            </a:r>
            <a:r>
              <a:rPr lang="ru-RU" sz="1400" dirty="0" smtClean="0">
                <a:hlinkClick r:id="rId2"/>
              </a:rPr>
              <a:t>/</a:t>
            </a:r>
            <a:r>
              <a:rPr lang="ru-RU" sz="1400" dirty="0"/>
              <a:t> </a:t>
            </a:r>
          </a:p>
          <a:p>
            <a:pPr marL="0" indent="0" algn="just">
              <a:buNone/>
            </a:pPr>
            <a:r>
              <a:rPr lang="ru-RU" sz="1400" dirty="0"/>
              <a:t>2. Организации, осуществляющие образовательную деятельность, вправе применять электронное обучение, дистанционные образовательные технологии при реализации образовательных программ в </a:t>
            </a:r>
            <a:r>
              <a:rPr lang="ru-RU" sz="1400" dirty="0">
                <a:hlinkClick r:id="rId3"/>
              </a:rPr>
              <a:t>порядке</a:t>
            </a:r>
            <a:r>
              <a:rPr lang="ru-RU" sz="1400" dirty="0"/>
              <a:t>, установленном федеральным органом исполнительной власти, осуществляющим функции по выработке государственной политики и нормативно-правовому регулированию в сфере образования</a:t>
            </a:r>
            <a:r>
              <a:rPr lang="ru-RU" sz="1400" dirty="0" smtClean="0"/>
              <a:t>.</a:t>
            </a:r>
            <a:r>
              <a:rPr lang="ru-RU" sz="1400" dirty="0"/>
              <a:t> </a:t>
            </a:r>
          </a:p>
          <a:p>
            <a:pPr algn="just"/>
            <a:r>
              <a:rPr lang="ru-RU" sz="1400" dirty="0"/>
              <a:t>Статья 34. Основные права обучающихся и меры их социальной поддержки и стимулирования</a:t>
            </a:r>
          </a:p>
          <a:p>
            <a:pPr marL="0" indent="0" algn="just">
              <a:buNone/>
            </a:pPr>
            <a:r>
              <a:rPr lang="ru-RU" sz="1400" dirty="0">
                <a:hlinkClick r:id="rId4"/>
              </a:rPr>
              <a:t>http://www.consultant.ru/document/cons_doc_LAW_140174/6b08530edad66747252fe4b34361d250e7af65ac</a:t>
            </a:r>
            <a:r>
              <a:rPr lang="ru-RU" sz="1400" dirty="0" smtClean="0">
                <a:hlinkClick r:id="rId4"/>
              </a:rPr>
              <a:t>/</a:t>
            </a:r>
            <a:r>
              <a:rPr lang="ru-RU" sz="1400" dirty="0"/>
              <a:t> </a:t>
            </a:r>
          </a:p>
          <a:p>
            <a:pPr marL="0" indent="0" algn="just">
              <a:buNone/>
            </a:pPr>
            <a:r>
              <a:rPr lang="ru-RU" sz="1400" dirty="0"/>
              <a:t>1. 3) обучение по индивидуальному учебному плану, в том числе ускоренное обучение, в пределах осваиваемой образовательной программы в порядке, установленном локальными нормативными актами</a:t>
            </a:r>
            <a:r>
              <a:rPr lang="ru-RU" sz="1400" dirty="0" smtClean="0"/>
              <a:t>;</a:t>
            </a:r>
            <a:r>
              <a:rPr lang="ru-RU" sz="1400" dirty="0"/>
              <a:t> </a:t>
            </a:r>
          </a:p>
          <a:p>
            <a:pPr marL="0" indent="0" algn="just">
              <a:buNone/>
            </a:pPr>
            <a:r>
              <a:rPr lang="ru-RU" sz="1400" dirty="0"/>
              <a:t>1. 7) зачет организацией, осуществляющей образовательную деятельность, в установленном ею порядке результатов освоения обучающимися учебных предметов, курсов, дисциплин (модулей), практики, дополнительных образовательных программ в других организациях, осуществляющих образовательную деятельность;</a:t>
            </a:r>
          </a:p>
          <a:p>
            <a:pPr marL="0" indent="0" algn="just">
              <a:buNone/>
            </a:pPr>
            <a:r>
              <a:rPr lang="ru-RU" sz="1400" dirty="0"/>
              <a:t>Приказ №2 от 09.01.2014 г. «Об утверждении Порядка применения организациями, осуществляющими образовательную деятельность, электронного обучения, дистанционных образовательных технологий при реализации образовательных программ»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9990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18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 bwMode="auto">
          <a:xfrm>
            <a:off x="-4499" y="5435601"/>
            <a:ext cx="9148499" cy="1422400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7544" y="4653136"/>
            <a:ext cx="8208912" cy="4160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txBody>
          <a:bodyPr anchor="ctr"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buClr>
                <a:srgbClr val="000000"/>
              </a:buClr>
              <a:buFontTx/>
              <a:buNone/>
              <a:defRPr/>
            </a:pPr>
            <a:endParaRPr lang="ru-RU" altLang="ru-RU" sz="1400" b="0" kern="0" dirty="0" smtClean="0">
              <a:solidFill>
                <a:srgbClr val="000000"/>
              </a:solidFill>
            </a:endParaRPr>
          </a:p>
        </p:txBody>
      </p:sp>
      <p:sp>
        <p:nvSpPr>
          <p:cNvPr id="49157" name="Объект 2"/>
          <p:cNvSpPr>
            <a:spLocks noGrp="1"/>
          </p:cNvSpPr>
          <p:nvPr>
            <p:ph idx="1"/>
          </p:nvPr>
        </p:nvSpPr>
        <p:spPr>
          <a:xfrm>
            <a:off x="468313" y="4652963"/>
            <a:ext cx="8207375" cy="415925"/>
          </a:xfrm>
        </p:spPr>
        <p:txBody>
          <a:bodyPr anchor="ctr"/>
          <a:lstStyle/>
          <a:p>
            <a:pPr marL="0" indent="0" algn="r">
              <a:buFontTx/>
              <a:buNone/>
            </a:pPr>
            <a:r>
              <a:rPr lang="ru-RU" alt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0" y="-19050"/>
            <a:ext cx="9144000" cy="459718"/>
          </a:xfrm>
          <a:prstGeom prst="rect">
            <a:avLst/>
          </a:prstGeom>
          <a:gradFill flip="none" rotWithShape="1">
            <a:gsLst>
              <a:gs pos="75000">
                <a:srgbClr val="83DAE8"/>
              </a:gs>
              <a:gs pos="0">
                <a:srgbClr val="0BB6D2"/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36000" bIns="36000" anchor="ctr"/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49161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3813"/>
            <a:ext cx="1728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Объект 2"/>
          <p:cNvSpPr txBox="1">
            <a:spLocks/>
          </p:cNvSpPr>
          <p:nvPr/>
        </p:nvSpPr>
        <p:spPr bwMode="auto">
          <a:xfrm>
            <a:off x="4902200" y="5679283"/>
            <a:ext cx="3767138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4488" indent="-180975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6575" indent="-1905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09613" indent="-17145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76300" indent="-161925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335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7907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479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051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/>
              <a:t>Тел.: </a:t>
            </a:r>
            <a:r>
              <a:rPr lang="ru-RU" sz="1200" b="1" dirty="0"/>
              <a:t>+7 (495) 249-90-11 доб. </a:t>
            </a:r>
            <a:r>
              <a:rPr lang="ru-RU" sz="1200" b="1" dirty="0" smtClean="0"/>
              <a:t>135</a:t>
            </a:r>
            <a:endParaRPr lang="ru-RU" sz="1200" b="1" dirty="0"/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/>
              <a:t>Моб: </a:t>
            </a:r>
            <a:r>
              <a:rPr lang="ru-RU" sz="1200" b="1" dirty="0"/>
              <a:t>+7 </a:t>
            </a:r>
            <a:r>
              <a:rPr lang="ru-RU" sz="1200" b="1" dirty="0" smtClean="0"/>
              <a:t>(916) 491-14-21</a:t>
            </a:r>
            <a:endParaRPr lang="ru-RU" sz="1200" b="1" dirty="0"/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>
                <a:hlinkClick r:id="rId5"/>
              </a:rPr>
              <a:t>e.buzueva@mob-edu.ru</a:t>
            </a:r>
            <a:endParaRPr lang="ru-RU" sz="1200" dirty="0" smtClean="0"/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 smtClean="0"/>
              <a:t> </a:t>
            </a:r>
            <a:r>
              <a:rPr lang="en-US" altLang="ru-RU" sz="1200" b="0" dirty="0" smtClean="0">
                <a:solidFill>
                  <a:srgbClr val="066B7C"/>
                </a:solidFill>
                <a:hlinkClick r:id="rId6"/>
              </a:rPr>
              <a:t>www.mob-edu.ru</a:t>
            </a:r>
            <a:endParaRPr lang="ru-RU" sz="1200" dirty="0" smtClean="0">
              <a:solidFill>
                <a:srgbClr val="066B7C"/>
              </a:solidFill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 bwMode="auto">
          <a:xfrm>
            <a:off x="0" y="2528888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61925" indent="-161925" algn="l" rtl="0" eaLnBrk="0" fontAlgn="base" hangingPunct="0"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+mn-lt"/>
                <a:ea typeface="+mn-ea"/>
                <a:cs typeface="+mn-cs"/>
              </a:defRPr>
            </a:lvl1pPr>
            <a:lvl2pPr marL="344488" indent="-180975" algn="l" rtl="0" eaLnBrk="0" fontAlgn="base" hangingPunct="0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+mn-lt"/>
                <a:cs typeface="+mn-cs"/>
              </a:defRPr>
            </a:lvl2pPr>
            <a:lvl3pPr marL="536575" indent="-190500" algn="l" rtl="0" eaLnBrk="0" fontAlgn="base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+mn-lt"/>
                <a:cs typeface="+mn-cs"/>
              </a:defRPr>
            </a:lvl3pPr>
            <a:lvl4pPr marL="709613" indent="-171450" algn="l" rtl="0" eaLnBrk="0" fontAlgn="base" hangingPunct="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+mn-lt"/>
                <a:cs typeface="+mn-cs"/>
              </a:defRPr>
            </a:lvl4pPr>
            <a:lvl5pPr marL="876300" indent="-1619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5pPr>
            <a:lvl6pPr marL="13335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6pPr>
            <a:lvl7pPr marL="17907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7pPr>
            <a:lvl8pPr marL="22479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8pPr>
            <a:lvl9pPr marL="2705100" indent="-161925" algn="l" rtl="0" fontAlgn="base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ru-RU" sz="3200" kern="0" dirty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endParaRPr lang="ru-RU" altLang="ru-RU" kern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 bwMode="auto">
          <a:xfrm>
            <a:off x="465668" y="5679283"/>
            <a:ext cx="4432034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50000"/>
              </a:spcAft>
              <a:buClr>
                <a:srgbClr val="CC0000"/>
              </a:buClr>
              <a:buChar char="•"/>
              <a:defRPr sz="20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4488" indent="-180975">
              <a:spcBef>
                <a:spcPct val="20000"/>
              </a:spcBef>
              <a:spcAft>
                <a:spcPct val="30000"/>
              </a:spcAft>
              <a:buClr>
                <a:schemeClr val="folHlink"/>
              </a:buClr>
              <a:buChar char="•"/>
              <a:defRPr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6575" indent="-19050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6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09613" indent="-171450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Char char="•"/>
              <a:defRPr sz="14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76300" indent="-161925">
              <a:spcBef>
                <a:spcPct val="20000"/>
              </a:spcBef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3335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17907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2479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705100" indent="-1619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Char char="•"/>
              <a:defRPr sz="120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altLang="ru-RU" sz="1800" b="1" dirty="0" smtClean="0">
                <a:solidFill>
                  <a:srgbClr val="066B7C"/>
                </a:solidFill>
              </a:rPr>
              <a:t> </a:t>
            </a:r>
            <a:r>
              <a:rPr lang="ru-RU" altLang="ru-RU" sz="1800" b="1" dirty="0" smtClean="0">
                <a:solidFill>
                  <a:schemeClr val="tx1"/>
                </a:solidFill>
              </a:rPr>
              <a:t>Бузуева Елена</a:t>
            </a:r>
            <a:endParaRPr lang="ru-RU" sz="1800" b="1" dirty="0" smtClean="0">
              <a:solidFill>
                <a:schemeClr val="tx1"/>
              </a:solidFill>
            </a:endParaRPr>
          </a:p>
          <a:p>
            <a:pPr marL="14400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 smtClean="0"/>
              <a:t>Руководитель </a:t>
            </a:r>
            <a:r>
              <a:rPr lang="ru-RU" sz="1200" dirty="0"/>
              <a:t>образовательных проектов</a:t>
            </a:r>
            <a:endParaRPr lang="ru-RU" sz="1200" dirty="0" smtClean="0"/>
          </a:p>
          <a:p>
            <a:pPr marL="14400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 smtClean="0"/>
              <a:t>ООО </a:t>
            </a:r>
            <a:r>
              <a:rPr lang="ru-RU" sz="1200" dirty="0"/>
              <a:t>«Мобильное Электронное Образование»</a:t>
            </a:r>
            <a:endParaRPr lang="en-US" altLang="ru-RU" sz="1200" b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2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МЭО">
      <a:dk1>
        <a:srgbClr val="0A2A30"/>
      </a:dk1>
      <a:lt1>
        <a:sysClr val="window" lastClr="FFFFFF"/>
      </a:lt1>
      <a:dk2>
        <a:srgbClr val="323232"/>
      </a:dk2>
      <a:lt2>
        <a:srgbClr val="FFFFFF"/>
      </a:lt2>
      <a:accent1>
        <a:srgbClr val="49AEC3"/>
      </a:accent1>
      <a:accent2>
        <a:srgbClr val="F1BE49"/>
      </a:accent2>
      <a:accent3>
        <a:srgbClr val="CA4E44"/>
      </a:accent3>
      <a:accent4>
        <a:srgbClr val="64B161"/>
      </a:accent4>
      <a:accent5>
        <a:srgbClr val="2EB8D3"/>
      </a:accent5>
      <a:accent6>
        <a:srgbClr val="476D2D"/>
      </a:accent6>
      <a:hlink>
        <a:srgbClr val="124752"/>
      </a:hlink>
      <a:folHlink>
        <a:srgbClr val="64B161"/>
      </a:folHlink>
    </a:clrScheme>
    <a:fontScheme name="Open 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Тонкие сплошные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технологические карты 08062017 final</Template>
  <TotalTime>1011</TotalTime>
  <Words>1945</Words>
  <Application>Microsoft Office PowerPoint</Application>
  <PresentationFormat>Экран (4:3)</PresentationFormat>
  <Paragraphs>641</Paragraphs>
  <Slides>36</Slides>
  <Notes>4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Интеграл</vt:lpstr>
      <vt:lpstr>Презентация PowerPoint</vt:lpstr>
      <vt:lpstr>МОЭ. Нормативно-правовые основы инклюзивного образования</vt:lpstr>
      <vt:lpstr>Вызовы 21 века образованию</vt:lpstr>
      <vt:lpstr>Сдвиг образовательной парадигмы</vt:lpstr>
      <vt:lpstr>I технологическая революция: Образование для всех</vt:lpstr>
      <vt:lpstr>II технологическая революция: Образование для каждого</vt:lpstr>
      <vt:lpstr>Персонализация</vt:lpstr>
      <vt:lpstr>ОдарЁнные дети</vt:lpstr>
      <vt:lpstr>Виды одарённости</vt:lpstr>
      <vt:lpstr>Факторы, определяющие одарённость</vt:lpstr>
      <vt:lpstr>Можно ли одарённого ребенка учить как всех?</vt:lpstr>
      <vt:lpstr>Распределение видов одаренности (из многолетнего опыта советской школы) </vt:lpstr>
      <vt:lpstr>Колея жизни …</vt:lpstr>
      <vt:lpstr>Можно ли одарённого ребенка учить вместе со всеми?</vt:lpstr>
      <vt:lpstr>Персонализация образования</vt:lpstr>
      <vt:lpstr>Новая модель организации работы с одаренными детьми на базе МЭо</vt:lpstr>
      <vt:lpstr>Основные характеристики МЭо</vt:lpstr>
      <vt:lpstr>Основные направления использования МЭо для работы с одарёнными детьми</vt:lpstr>
      <vt:lpstr>Самостоятельно организуемое освоение части образовательной программы </vt:lpstr>
      <vt:lpstr>Ускоренное освоение образовательной программы (части программы)</vt:lpstr>
      <vt:lpstr>Расширение учебного материала</vt:lpstr>
      <vt:lpstr>Углубление предметных знаний</vt:lpstr>
      <vt:lpstr>Сборники олимпиадных Заданий</vt:lpstr>
      <vt:lpstr>Кадровое обеспечение</vt:lpstr>
      <vt:lpstr>Задачи школы</vt:lpstr>
      <vt:lpstr>Индивидуальный учебный план</vt:lpstr>
      <vt:lpstr>Индивидуальный учебный план</vt:lpstr>
      <vt:lpstr>Пример: ИУП Саши Овечкина</vt:lpstr>
      <vt:lpstr>Индивидуальное расписание Саши Овечкина</vt:lpstr>
      <vt:lpstr>Пример: ИУП Димы Менделеева</vt:lpstr>
      <vt:lpstr>Индивидуальное расписание Димы Менделеева</vt:lpstr>
      <vt:lpstr>Услуги МЭО</vt:lpstr>
      <vt:lpstr>Показатели эффективности использования мэо для одаренных детей</vt:lpstr>
      <vt:lpstr>Возможные источники финансирования сетевых преподавателей и тьюторов, координаторов</vt:lpstr>
      <vt:lpstr>Нормативно-правовое обеспечение реализации Проекта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Мобильная электронная школа для одаренных и высокомотивированных детей</dc:title>
  <dc:creator>Мама</dc:creator>
  <cp:lastModifiedBy>Студент НИУ ВШЭ</cp:lastModifiedBy>
  <cp:revision>78</cp:revision>
  <dcterms:created xsi:type="dcterms:W3CDTF">2017-06-10T05:56:13Z</dcterms:created>
  <dcterms:modified xsi:type="dcterms:W3CDTF">2019-01-14T10:07:22Z</dcterms:modified>
</cp:coreProperties>
</file>