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20"/>
  </p:notesMasterIdLst>
  <p:sldIdLst>
    <p:sldId id="256" r:id="rId2"/>
    <p:sldId id="272" r:id="rId3"/>
    <p:sldId id="273" r:id="rId4"/>
    <p:sldId id="276" r:id="rId5"/>
    <p:sldId id="258" r:id="rId6"/>
    <p:sldId id="260" r:id="rId7"/>
    <p:sldId id="270" r:id="rId8"/>
    <p:sldId id="268" r:id="rId9"/>
    <p:sldId id="267" r:id="rId10"/>
    <p:sldId id="262" r:id="rId11"/>
    <p:sldId id="269" r:id="rId12"/>
    <p:sldId id="263" r:id="rId13"/>
    <p:sldId id="264" r:id="rId14"/>
    <p:sldId id="275" r:id="rId15"/>
    <p:sldId id="265" r:id="rId16"/>
    <p:sldId id="266" r:id="rId17"/>
    <p:sldId id="277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24" autoAdjust="0"/>
  </p:normalViewPr>
  <p:slideViewPr>
    <p:cSldViewPr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4FD4C-D84A-4E83-BB65-A251422C9BEE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C76EA-116F-4CE0-AAFB-44C4DE61D5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03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C76EA-116F-4CE0-AAFB-44C4DE61D56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podvignaroda.mil.ru/?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картинки(война)\Рисуно23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7962678" cy="288032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Письма</a:t>
            </a:r>
            <a:br>
              <a:rPr lang="ru-RU" sz="88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88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с фронта</a:t>
            </a:r>
            <a:endParaRPr lang="ru-RU" sz="8800" b="1" dirty="0">
              <a:solidFill>
                <a:schemeClr val="tx2">
                  <a:lumMod val="40000"/>
                  <a:lumOff val="6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4941168"/>
            <a:ext cx="4929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Автор работы:</a:t>
            </a:r>
          </a:p>
          <a:p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Ченцова Елена Ивановна</a:t>
            </a:r>
            <a:endParaRPr lang="ru-RU" sz="24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Учитель географии и ОБЖ</a:t>
            </a:r>
            <a:endParaRPr lang="ru-RU" sz="24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МБОУ </a:t>
            </a:r>
            <a:r>
              <a:rPr lang="ru-RU" sz="240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Старорудкинской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ОШ</a:t>
            </a:r>
            <a:endParaRPr lang="ru-RU" sz="24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3572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Враг отличался особой жестокостью. Шли кровопролитные бои. 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7" descr="0_a04e_1846a41d_XL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7"/>
            <a:ext cx="4572000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2" descr="699be31c39b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428737"/>
            <a:ext cx="4572000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(350x263x123)11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4000504"/>
            <a:ext cx="4572000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214942" y="43576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15" descr="¬ҐвЁ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04613"/>
            <a:ext cx="4572000" cy="2853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Screenshot_2015-02-26-18-15-50-1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3714752"/>
            <a:ext cx="4500594" cy="2909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Марина\Desktop\Screenshot_2015-02-26-18-15-19-1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45720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1285860"/>
            <a:ext cx="3929090" cy="47149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Несмотря на тяжелые условия, трагизм и ужас разворачивающихся вокруг событий, Дмитрий не забывал успокаивать переживающих за него родных. Его письма проникнуты любовью и заботой к своим близким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348" y="714356"/>
            <a:ext cx="35719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accent3">
                    <a:lumMod val="50000"/>
                  </a:schemeClr>
                </a:solidFill>
              </a:rPr>
              <a:t>«…родные, мне охота узнать, как  вы живёте и какое ваше здоровье. Какое у вас положение с хлебом, а то в </a:t>
            </a:r>
            <a:r>
              <a:rPr lang="ru-RU" sz="2000" i="1" dirty="0" err="1" smtClean="0">
                <a:solidFill>
                  <a:schemeClr val="accent3">
                    <a:lumMod val="50000"/>
                  </a:schemeClr>
                </a:solidFill>
              </a:rPr>
              <a:t>Кукнуре</a:t>
            </a:r>
            <a:r>
              <a:rPr lang="ru-RU" sz="2000" i="1" dirty="0" smtClean="0">
                <a:solidFill>
                  <a:schemeClr val="accent3">
                    <a:lumMod val="50000"/>
                  </a:schemeClr>
                </a:solidFill>
              </a:rPr>
              <a:t> очень сильно хлеб градом избило. Вот у меня и заболело сердце как вы живёте. Напишите мне как у вас насчет хлеба, если нет хлеба, скажите мне, сами себя не морите, но и зря не раскидывайтесь. С огорода весь лист собирайте и кожуру </a:t>
            </a:r>
            <a:r>
              <a:rPr lang="ru-RU" sz="2000" i="1" dirty="0" err="1" smtClean="0">
                <a:solidFill>
                  <a:schemeClr val="accent3">
                    <a:lumMod val="50000"/>
                  </a:schemeClr>
                </a:solidFill>
              </a:rPr>
              <a:t>картошечную</a:t>
            </a:r>
            <a:r>
              <a:rPr lang="ru-RU" sz="2000" i="1" dirty="0" smtClean="0">
                <a:solidFill>
                  <a:schemeClr val="accent3">
                    <a:lumMod val="50000"/>
                  </a:schemeClr>
                </a:solidFill>
              </a:rPr>
              <a:t> сберегите, много всего надо будет…»</a:t>
            </a:r>
            <a:endParaRPr lang="ru-RU" sz="20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Марина\Desktop\Screenshot_2015-03-12-18-18-13-1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335758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Марина\Desktop\Screenshot_2015-03-09-17-26-54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571876"/>
            <a:ext cx="428628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3871493" cy="5668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Марина\Desktop\Screenshot_2015-02-26-18-12-31-1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357686" y="3071810"/>
            <a:ext cx="4394193" cy="328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642918"/>
            <a:ext cx="4786314" cy="207170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Дмитрий Матвеевич, сражаясь за родину, неоднократно попадал в госпиталь, но подлечившись снова возвращался на фронт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924800" cy="128586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Невозможно без волнения читать проникнутые большой любовью к Родине, к своим близким строки посланий Дмитрия Матвеевича.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письмо1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2214546" y="1571612"/>
            <a:ext cx="3786214" cy="4982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924800" cy="15001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Стоит он среди высоких тополей, непоколебимый РУССКИЙ СОЛДАТ – Солдат освобождения!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фо то на конкурс\ветераны\SP_A032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643050"/>
            <a:ext cx="5929354" cy="4447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4290"/>
            <a:ext cx="8177242" cy="120334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Идёт, свершивший подвиг ратный,</a:t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Великий русский человек…</a:t>
            </a:r>
            <a:endParaRPr lang="ru-RU" sz="3200" b="1" i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Picture 2" descr="D:\фо то на конкурс\ветераны\PB04071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500174"/>
            <a:ext cx="5963875" cy="447199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Поздравление ветерана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1\Мои документы\Фото с ветераном_Старорудкинская ОШ\Подоплелов Андрей Васильевич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408712" cy="5069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Источники: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Письма из </a:t>
            </a:r>
            <a:r>
              <a:rPr lang="ru-RU" sz="2800" smtClean="0">
                <a:solidFill>
                  <a:schemeClr val="accent3">
                    <a:lumMod val="50000"/>
                  </a:schemeClr>
                </a:solidFill>
              </a:rPr>
              <a:t>семейного архива.</a:t>
            </a:r>
            <a:endParaRPr lang="ru-RU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Победа, Правда, Память/ Нижний Новгород: изд. «ДЕКОМ»,2005г.</a:t>
            </a:r>
          </a:p>
          <a:p>
            <a:r>
              <a:rPr lang="en-US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http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://</a:t>
            </a:r>
            <a:r>
              <a:rPr lang="en-US" sz="2800" u="sng" dirty="0" err="1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podvignaroda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.</a:t>
            </a:r>
            <a:r>
              <a:rPr lang="en-US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mil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.</a:t>
            </a:r>
            <a:r>
              <a:rPr lang="en-US" sz="2800" u="sng" dirty="0" err="1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ru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/?#</a:t>
            </a:r>
            <a:r>
              <a:rPr lang="en-US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tab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=</a:t>
            </a:r>
            <a:r>
              <a:rPr lang="en-US" sz="2800" u="sng" dirty="0" err="1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nav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05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772816"/>
            <a:ext cx="4320480" cy="3960440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Введение</a:t>
            </a:r>
          </a:p>
          <a:p>
            <a:pPr lvl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Письма с фронта</a:t>
            </a:r>
          </a:p>
          <a:p>
            <a:pPr lvl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Заключение</a:t>
            </a:r>
          </a:p>
          <a:p>
            <a:pPr lvl="0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Источники</a:t>
            </a:r>
          </a:p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Приложения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28604"/>
            <a:ext cx="6819920" cy="98903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 descr="E:\фото Светлане Геннадьевне\20150311_12414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643050"/>
            <a:ext cx="4762534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949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57158" y="142852"/>
            <a:ext cx="8501122" cy="150019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    Хорошо жить, когда ярко светит солнце, поют птицы; когда можно играть с друзьями, когда есть у тебя мама и папа, бабушка и дедушка! Хорошо жить, когда вокруг тебя, во всем мире только хорошие и добрые люди!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E:\летний лагерь 15.07.1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51806"/>
            <a:ext cx="6143668" cy="46765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6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251520" y="2924944"/>
            <a:ext cx="4536504" cy="32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Дороги Победы трудны и туманны, 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Политы слезами, и потом, и кровью.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Спасибо за все вам, мои ветераны…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Спасибо за радость, за чистое небо,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За ясные зори, степные курганы, 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За теплые, сладкие запахи хлеба, 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3">
                    <a:lumMod val="50000"/>
                  </a:schemeClr>
                </a:solidFill>
              </a:rPr>
              <a:t>Спасибо, спасибо, мои ветераны!</a:t>
            </a:r>
          </a:p>
          <a:p>
            <a:endParaRPr lang="ru-RU" dirty="0"/>
          </a:p>
        </p:txBody>
      </p:sp>
      <p:pic>
        <p:nvPicPr>
          <p:cNvPr id="6" name="Picture 10" descr="1ed30798b939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260648"/>
            <a:ext cx="4519641" cy="3067174"/>
          </a:xfrm>
          <a:prstGeom prst="rect">
            <a:avLst/>
          </a:prstGeom>
          <a:noFill/>
        </p:spPr>
      </p:pic>
      <p:pic>
        <p:nvPicPr>
          <p:cNvPr id="8" name="Picture 7" descr="Строй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984" y="3573016"/>
            <a:ext cx="4536504" cy="312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3486086" cy="2627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4714876" y="1928802"/>
            <a:ext cx="4429124" cy="3643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    Путь к победе. Чем измерить его? Километрами, которые отшагал солдат? Количеством боёв и схваток, которые выпали на солдатскую долю? Днями и ночами без сна и отдыха? Жертвами, которые солдат принес во имя Победы?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456342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Великая Отечественная война 1941 -1945</a:t>
            </a:r>
          </a:p>
        </p:txBody>
      </p:sp>
      <p:pic>
        <p:nvPicPr>
          <p:cNvPr id="10" name="Picture 14" descr="® н¦лйиЄЈ­ЇмўЇҐў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13" y="1628800"/>
            <a:ext cx="426604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16193_200706221001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31640" y="4221088"/>
            <a:ext cx="3590688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мой дедушка –</a:t>
            </a:r>
            <a:b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b="1" dirty="0" err="1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4400" b="1" dirty="0" err="1" smtClean="0">
                <a:solidFill>
                  <a:schemeClr val="accent3">
                    <a:lumMod val="50000"/>
                  </a:schemeClr>
                </a:solidFill>
              </a:rPr>
              <a:t>уртов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Дмитрий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Матвеевич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дед ченцовой ЕИ   28 февраля 1943 г  на память родителям от Пуртова Дмитрия Матвеевича красная 9 армия из Ленинграда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772816"/>
            <a:ext cx="3312368" cy="40324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736"/>
            <a:ext cx="4071966" cy="371477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Пожелтевшие письма – треугольники – это долгая память о Великой Отечественной войне!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 descr="E:\письмо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28604"/>
            <a:ext cx="4497424" cy="6182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filterimage2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b="80505"/>
          <a:stretch>
            <a:fillRect/>
          </a:stretch>
        </p:blipFill>
        <p:spPr>
          <a:xfrm>
            <a:off x="3428993" y="1000108"/>
            <a:ext cx="5715008" cy="1571636"/>
          </a:xfrm>
          <a:prstGeom prst="rect">
            <a:avLst/>
          </a:prstGeom>
        </p:spPr>
      </p:pic>
      <p:pic>
        <p:nvPicPr>
          <p:cNvPr id="6" name="Содержимое 5" descr="filterimage3.jpg"/>
          <p:cNvPicPr>
            <a:picLocks noGrp="1"/>
          </p:cNvPicPr>
          <p:nvPr>
            <p:ph sz="quarter" idx="14"/>
          </p:nvPr>
        </p:nvPicPr>
        <p:blipFill>
          <a:blip r:embed="rId3" cstate="print"/>
          <a:srcRect t="80295" b="3372"/>
          <a:stretch>
            <a:fillRect/>
          </a:stretch>
        </p:blipFill>
        <p:spPr>
          <a:xfrm>
            <a:off x="3428992" y="2571744"/>
            <a:ext cx="5715008" cy="1214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928670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Награды Пуртова Д. М.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46434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 descr="filterimage.jpg"/>
          <p:cNvPicPr/>
          <p:nvPr/>
        </p:nvPicPr>
        <p:blipFill>
          <a:blip r:embed="rId4" cstate="print"/>
          <a:srcRect t="18982" b="68717"/>
          <a:stretch>
            <a:fillRect/>
          </a:stretch>
        </p:blipFill>
        <p:spPr>
          <a:xfrm>
            <a:off x="3428992" y="3786190"/>
            <a:ext cx="5715008" cy="14287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0100" y="55007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 descr="filterimage.jpg"/>
          <p:cNvPicPr/>
          <p:nvPr/>
        </p:nvPicPr>
        <p:blipFill>
          <a:blip r:embed="rId5" cstate="print"/>
          <a:srcRect t="57794" b="13256"/>
          <a:stretch>
            <a:fillRect/>
          </a:stretch>
        </p:blipFill>
        <p:spPr>
          <a:xfrm>
            <a:off x="3428991" y="5072074"/>
            <a:ext cx="5715009" cy="1785926"/>
          </a:xfrm>
          <a:prstGeom prst="rect">
            <a:avLst/>
          </a:prstGeom>
        </p:spPr>
      </p:pic>
      <p:pic>
        <p:nvPicPr>
          <p:cNvPr id="12" name="Содержимое 4" descr="http://podvignaroda.mil.ru/img/awards/award15-sm.png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285860"/>
            <a:ext cx="1928826" cy="366207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5143512"/>
            <a:ext cx="30003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Первая медаль «За боевые заслуги»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filterimage4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b="77938"/>
          <a:stretch>
            <a:fillRect/>
          </a:stretch>
        </p:blipFill>
        <p:spPr>
          <a:xfrm>
            <a:off x="0" y="1428736"/>
            <a:ext cx="5929322" cy="1714512"/>
          </a:xfrm>
          <a:prstGeom prst="rect">
            <a:avLst/>
          </a:prstGeom>
        </p:spPr>
      </p:pic>
      <p:pic>
        <p:nvPicPr>
          <p:cNvPr id="6" name="Содержимое 5" descr="http://podvignaroda.mil.ru/img/awards/award15-sm.png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388" y="1571612"/>
            <a:ext cx="1928826" cy="35609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467600" cy="1143000"/>
          </a:xfrm>
        </p:spPr>
        <p:txBody>
          <a:bodyPr/>
          <a:lstStyle/>
          <a:p>
            <a:pPr algn="ctr"/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15074" y="5072074"/>
            <a:ext cx="2643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Вторая медаль «За боевые заслуги»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Рисунок 12" descr="filterimage6.jpg"/>
          <p:cNvPicPr/>
          <p:nvPr/>
        </p:nvPicPr>
        <p:blipFill>
          <a:blip r:embed="rId4" cstate="print"/>
          <a:srcRect t="31732" b="48938"/>
          <a:stretch>
            <a:fillRect/>
          </a:stretch>
        </p:blipFill>
        <p:spPr>
          <a:xfrm>
            <a:off x="0" y="3143248"/>
            <a:ext cx="5929322" cy="1928826"/>
          </a:xfrm>
          <a:prstGeom prst="rect">
            <a:avLst/>
          </a:prstGeom>
        </p:spPr>
      </p:pic>
      <p:pic>
        <p:nvPicPr>
          <p:cNvPr id="15" name="Рисунок 14" descr="filterimage5.jpg"/>
          <p:cNvPicPr/>
          <p:nvPr/>
        </p:nvPicPr>
        <p:blipFill>
          <a:blip r:embed="rId5" cstate="print"/>
          <a:srcRect t="57889" b="28555"/>
          <a:stretch>
            <a:fillRect/>
          </a:stretch>
        </p:blipFill>
        <p:spPr>
          <a:xfrm>
            <a:off x="0" y="5072074"/>
            <a:ext cx="5929322" cy="178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286</TotalTime>
  <Words>419</Words>
  <Application>Microsoft Office PowerPoint</Application>
  <PresentationFormat>Экран (4:3)</PresentationFormat>
  <Paragraphs>39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Горизонт</vt:lpstr>
      <vt:lpstr>Письма  с фронта</vt:lpstr>
      <vt:lpstr>Содержание</vt:lpstr>
      <vt:lpstr>Презентация PowerPoint</vt:lpstr>
      <vt:lpstr>Презентация PowerPoint</vt:lpstr>
      <vt:lpstr>Великая Отечественная война 1941 -1945</vt:lpstr>
      <vt:lpstr>мой дедушка – пуртов Дмитрий Матвеевич</vt:lpstr>
      <vt:lpstr>Пожелтевшие письма – треугольники – это долгая память о Великой Отечественной войне!</vt:lpstr>
      <vt:lpstr>Награды Пуртова Д. М.</vt:lpstr>
      <vt:lpstr>Презентация PowerPoint</vt:lpstr>
      <vt:lpstr>Враг отличался особой жестокостью. Шли кровопролитные бои. </vt:lpstr>
      <vt:lpstr>Несмотря на тяжелые условия, трагизм и ужас разворачивающихся вокруг событий, Дмитрий не забывал успокаивать переживающих за него родных. Его письма проникнуты любовью и заботой к своим близким </vt:lpstr>
      <vt:lpstr>Презентация PowerPoint</vt:lpstr>
      <vt:lpstr>Дмитрий Матвеевич, сражаясь за родину, неоднократно попадал в госпиталь, но подлечившись снова возвращался на фронт</vt:lpstr>
      <vt:lpstr>Невозможно без волнения читать проникнутые большой любовью к Родине, к своим близким строки посланий Дмитрия Матвеевича.</vt:lpstr>
      <vt:lpstr>Стоит он среди высоких тополей, непоколебимый РУССКИЙ СОЛДАТ – Солдат освобождения!</vt:lpstr>
      <vt:lpstr>Идёт, свершивший подвиг ратный, Великий русский человек…</vt:lpstr>
      <vt:lpstr>Поздравление ветерана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Поклонимся великим тем годам…</dc:title>
  <dc:creator>Марина</dc:creator>
  <cp:lastModifiedBy>admin</cp:lastModifiedBy>
  <cp:revision>41</cp:revision>
  <dcterms:created xsi:type="dcterms:W3CDTF">2015-02-22T11:36:09Z</dcterms:created>
  <dcterms:modified xsi:type="dcterms:W3CDTF">2020-03-11T14:23:17Z</dcterms:modified>
</cp:coreProperties>
</file>