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4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E97E-5DF0-4AE0-A3AA-AD3361A342CB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14620-BF17-49DD-BB52-92E130BBD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F9A67-0217-4A14-B001-501DF4CFF244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C24DA-8EBC-4E26-ABE7-86081356D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9363-6DCF-433A-8967-715A9C10A08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A99F6-951A-45C1-B7EC-C02B0E8F7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3CAB8-7872-41A6-AA0B-7F340AA2408D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DF8FD-946B-44CC-9525-28CCCD0B9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58788-441F-430C-8C64-BDF57952B965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7635-6A6B-4A4F-B323-072C8E233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DA715-B2B2-4772-ABA5-ADB4406DAB86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99840-66EE-4BD6-A803-2DCC45808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AF8C-B495-4DB9-A0A7-B6E9468F3BCC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97B24-718D-449F-A097-398A19200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A864C-F123-421E-9813-A90197A84BD6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2759-BF6B-4ADE-82C0-AE5316BD6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A653-891E-4CD6-9A56-03688CF99822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20E46-EB69-48A9-BD3C-6860132F9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288C8-917C-4A47-8A83-6A5C150F7210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7F646-ABB9-4021-9810-6241AE214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A0F96-4FE3-43C1-91B6-C0B4B9787F08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EA774-7B5D-4C18-BAE2-54C67F66F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55B1A-2F10-4E9B-89C8-BAE49CD8F3F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F712F4-A35A-4152-B15E-8D90C4E6C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17145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643063" y="500063"/>
            <a:ext cx="6500812" cy="3100387"/>
          </a:xfrm>
        </p:spPr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мужества и стойкости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Романова Юлия, учащаяся 8 класса</a:t>
            </a:r>
          </a:p>
          <a:p>
            <a:pPr algn="l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Базинской ООШ им. Н.В.Сутягина </a:t>
            </a:r>
          </a:p>
          <a:p>
            <a:pPr algn="l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Милютина Наталья Александровна,</a:t>
            </a:r>
          </a:p>
          <a:p>
            <a:pPr algn="l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МБОУ</a:t>
            </a:r>
          </a:p>
          <a:p>
            <a:pPr algn="l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Базинской ООШ им.Н.В.Сутягина</a:t>
            </a:r>
          </a:p>
          <a:p>
            <a:pPr>
              <a:lnSpc>
                <a:spcPct val="80000"/>
              </a:lnSpc>
            </a:pPr>
            <a:endParaRPr lang="ru-RU" sz="20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-4572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116013" y="7810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5816600" algn="l"/>
                <a:tab pos="5940425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>
                <a:latin typeface="Times New Roman" pitchFamily="18" charset="0"/>
              </a:rPr>
              <a:t>Тема</a:t>
            </a:r>
            <a:r>
              <a:rPr lang="ru-RU">
                <a:latin typeface="Times New Roman" pitchFamily="18" charset="0"/>
              </a:rPr>
              <a:t> Великой Отечественной войны- </a:t>
            </a:r>
            <a:r>
              <a:rPr lang="ru-RU" b="1">
                <a:latin typeface="Times New Roman" pitchFamily="18" charset="0"/>
              </a:rPr>
              <a:t>актуальная тема</a:t>
            </a:r>
            <a:r>
              <a:rPr lang="ru-RU">
                <a:latin typeface="Times New Roman" pitchFamily="18" charset="0"/>
              </a:rPr>
              <a:t>. Актуальная по тому, что никогда не перестанет волновать людей, тревожа старые раны и душу болью, потому что память и история в ней слились воедино. 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900113" y="2565400"/>
            <a:ext cx="78581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Цель работы:</a:t>
            </a:r>
            <a:r>
              <a:rPr lang="ru-RU">
                <a:latin typeface="Times New Roman" pitchFamily="18" charset="0"/>
              </a:rPr>
              <a:t> изучить биографию моего прадеда, ветерана Великой Отечественной войны,  Артамонова Михаила Григорьевича.</a:t>
            </a:r>
          </a:p>
          <a:p>
            <a:r>
              <a:rPr lang="ru-RU">
                <a:latin typeface="Times New Roman" pitchFamily="18" charset="0"/>
              </a:rPr>
              <a:t>Для достижения цели были поставлены следующие </a:t>
            </a:r>
            <a:r>
              <a:rPr lang="ru-RU" b="1" i="1">
                <a:latin typeface="Times New Roman" pitchFamily="18" charset="0"/>
              </a:rPr>
              <a:t>задачи</a:t>
            </a:r>
            <a:r>
              <a:rPr lang="ru-RU" i="1">
                <a:latin typeface="Times New Roman" pitchFamily="18" charset="0"/>
              </a:rPr>
              <a:t>:</a:t>
            </a:r>
            <a:endParaRPr lang="ru-RU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·        изучить семейный архив (фотографии, военный билет, медали, документы Артамонова М.Г.) времён Великой Отечественной войны;</a:t>
            </a:r>
          </a:p>
          <a:p>
            <a:r>
              <a:rPr lang="ru-RU">
                <a:latin typeface="Times New Roman" pitchFamily="18" charset="0"/>
              </a:rPr>
              <a:t>·        разыскать информацию об участии моего прадеда в боевых действиях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3"/>
          <p:cNvPicPr>
            <a:picLocks noChangeAspect="1" noChangeArrowheads="1"/>
          </p:cNvPicPr>
          <p:nvPr/>
        </p:nvPicPr>
        <p:blipFill>
          <a:blip r:embed="rId3"/>
          <a:srcRect l="7886" t="4918" r="11041" b="28319"/>
          <a:stretch>
            <a:fillRect/>
          </a:stretch>
        </p:blipFill>
        <p:spPr bwMode="auto">
          <a:xfrm>
            <a:off x="2700338" y="908050"/>
            <a:ext cx="3844925" cy="4897438"/>
          </a:xfrm>
          <a:prstGeom prst="rect">
            <a:avLst/>
          </a:prstGeom>
          <a:noFill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771775" y="5876925"/>
            <a:ext cx="3744913" cy="539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Артамонов Михаил Григорьевич                                            (1925-2011гг)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9"/>
          <p:cNvPicPr>
            <a:picLocks noChangeAspect="1" noChangeArrowheads="1"/>
          </p:cNvPicPr>
          <p:nvPr/>
        </p:nvPicPr>
        <p:blipFill>
          <a:blip r:embed="rId3"/>
          <a:srcRect l="14940" t="20802" r="26755" b="6464"/>
          <a:stretch>
            <a:fillRect/>
          </a:stretch>
        </p:blipFill>
        <p:spPr bwMode="auto">
          <a:xfrm>
            <a:off x="2411413" y="765175"/>
            <a:ext cx="3598862" cy="5257800"/>
          </a:xfrm>
          <a:prstGeom prst="rect">
            <a:avLst/>
          </a:prstGeom>
          <a:noFill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84438" y="5949950"/>
            <a:ext cx="3527425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Артамонов Михаил Григорьевич                                            После войны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http://podvignaroda.ru/filter/filterimage?path=VS/127/033-0686044-2458%2b004-2457/00000397_1.jpg&amp;id=22089612&amp;id1=e5922257be533182321b99f522989a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04813"/>
            <a:ext cx="5711825" cy="2914650"/>
          </a:xfrm>
          <a:prstGeom prst="rect">
            <a:avLst/>
          </a:prstGeom>
          <a:noFill/>
        </p:spPr>
      </p:pic>
      <p:pic>
        <p:nvPicPr>
          <p:cNvPr id="17414" name="Рисунок 20" descr="http://podvignaroda.ru/filter/filterimage?path=VS/348/033-0687572-2260%2b022-2259/00000509_1.jpg&amp;id=40062235&amp;id1=a543f012c5b3025eb4cf598101cd217f"/>
          <p:cNvPicPr>
            <a:picLocks noChangeAspect="1" noChangeArrowheads="1"/>
          </p:cNvPicPr>
          <p:nvPr/>
        </p:nvPicPr>
        <p:blipFill>
          <a:blip r:embed="rId4"/>
          <a:srcRect l="6940"/>
          <a:stretch>
            <a:fillRect/>
          </a:stretch>
        </p:blipFill>
        <p:spPr bwMode="auto">
          <a:xfrm>
            <a:off x="3779838" y="3573463"/>
            <a:ext cx="571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547813" y="6477000"/>
            <a:ext cx="333375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>
                <a:latin typeface="Times New Roman" pitchFamily="18" charset="0"/>
              </a:rPr>
              <a:t>Выписки из книги приказов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2" descr="C:\Users\User\Desktop\list-is-bloknota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22533" name="Picture 5" descr="radost-pobedy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76250"/>
            <a:ext cx="7840663" cy="5157788"/>
          </a:xfrm>
          <a:prstGeom prst="rect">
            <a:avLst/>
          </a:prstGeom>
          <a:noFill/>
        </p:spPr>
      </p:pic>
      <p:pic>
        <p:nvPicPr>
          <p:cNvPr id="14338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13700" y="5229225"/>
            <a:ext cx="1130300" cy="148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imgpreview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549275"/>
            <a:ext cx="8137525" cy="6094413"/>
          </a:xfrm>
          <a:prstGeom prst="rect">
            <a:avLst/>
          </a:prstGeom>
          <a:noFill/>
        </p:spPr>
      </p:pic>
      <p:pic>
        <p:nvPicPr>
          <p:cNvPr id="14338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8850" y="5661025"/>
            <a:ext cx="1130300" cy="148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Picture 2" descr="C:\Users\User\Desktop\list-is-bloknota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24975" cy="6858000"/>
          </a:xfrm>
          <a:noFill/>
          <a:ln/>
        </p:spPr>
      </p:pic>
      <p:pic>
        <p:nvPicPr>
          <p:cNvPr id="26629" name="Рисунок 6"/>
          <p:cNvPicPr>
            <a:picLocks noChangeAspect="1" noChangeArrowheads="1"/>
          </p:cNvPicPr>
          <p:nvPr/>
        </p:nvPicPr>
        <p:blipFill>
          <a:blip r:embed="rId3"/>
          <a:srcRect l="2339" b="3352"/>
          <a:stretch>
            <a:fillRect/>
          </a:stretch>
        </p:blipFill>
        <p:spPr bwMode="auto">
          <a:xfrm>
            <a:off x="1187450" y="333375"/>
            <a:ext cx="3671888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205038"/>
            <a:ext cx="3709988" cy="2776537"/>
          </a:xfrm>
          <a:prstGeom prst="rect">
            <a:avLst/>
          </a:prstGeom>
          <a:noFill/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268538" y="5229225"/>
            <a:ext cx="4895850" cy="590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>
                <a:latin typeface="Times New Roman" pitchFamily="18" charset="0"/>
              </a:rPr>
              <a:t>Награды Артамонова М.Г.</a:t>
            </a:r>
            <a:endParaRPr lang="ru-RU"/>
          </a:p>
        </p:txBody>
      </p:sp>
      <p:pic>
        <p:nvPicPr>
          <p:cNvPr id="14338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13700" y="5373688"/>
            <a:ext cx="1130300" cy="1484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4" name="Picture 2" descr="C:\Users\User\Desktop\list-is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img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6838" y="1412875"/>
            <a:ext cx="7777162" cy="4198938"/>
          </a:xfrm>
          <a:prstGeom prst="rect">
            <a:avLst/>
          </a:prstGeom>
          <a:noFill/>
        </p:spPr>
      </p:pic>
      <p:pic>
        <p:nvPicPr>
          <p:cNvPr id="14338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8850" y="5734050"/>
            <a:ext cx="1130300" cy="148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117</Words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Times New Roman</vt:lpstr>
      <vt:lpstr>Тема Office</vt:lpstr>
      <vt:lpstr>Пример мужества и стойкости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герои большой войны</dc:title>
  <dc:creator>User</dc:creator>
  <cp:lastModifiedBy>User</cp:lastModifiedBy>
  <cp:revision>13</cp:revision>
  <dcterms:created xsi:type="dcterms:W3CDTF">2018-11-20T17:43:41Z</dcterms:created>
  <dcterms:modified xsi:type="dcterms:W3CDTF">2019-11-07T15:49:28Z</dcterms:modified>
</cp:coreProperties>
</file>