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75" r:id="rId8"/>
    <p:sldId id="262" r:id="rId9"/>
    <p:sldId id="263" r:id="rId10"/>
    <p:sldId id="264" r:id="rId11"/>
    <p:sldId id="265" r:id="rId12"/>
    <p:sldId id="270" r:id="rId13"/>
    <p:sldId id="266" r:id="rId14"/>
    <p:sldId id="267" r:id="rId15"/>
    <p:sldId id="271" r:id="rId16"/>
    <p:sldId id="272" r:id="rId17"/>
    <p:sldId id="276" r:id="rId18"/>
    <p:sldId id="274" r:id="rId1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-1098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15887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0" y="2774157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EC57C-3BA2-40BC-893B-7AD98242BB29}" type="datetimeFigureOut">
              <a:rPr lang="en-US" smtClean="0"/>
              <a:pPr/>
              <a:t>2/26/2019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DE7FDB-E8BC-456C-BDDE-BD0267F9DE3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775872541"/>
      </p:ext>
    </p:extLst>
  </p:cSld>
  <p:clrMapOvr>
    <a:masterClrMapping/>
  </p:clrMapOvr>
  <p:transition spd="med">
    <p:wipe dir="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EC57C-3BA2-40BC-893B-7AD98242BB29}" type="datetimeFigureOut">
              <a:rPr lang="en-US" smtClean="0"/>
              <a:pPr/>
              <a:t>2/26/2019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DE7FDB-E8BC-456C-BDDE-BD0267F9DE3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784925709"/>
      </p:ext>
    </p:extLst>
  </p:cSld>
  <p:clrMapOvr>
    <a:masterClrMapping/>
  </p:clrMapOvr>
  <p:transition spd="med">
    <p:wipe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EC57C-3BA2-40BC-893B-7AD98242BB29}" type="datetimeFigureOut">
              <a:rPr lang="en-US" smtClean="0"/>
              <a:pPr/>
              <a:t>2/26/2019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DE7FDB-E8BC-456C-BDDE-BD0267F9DE3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03672340"/>
      </p:ext>
    </p:extLst>
  </p:cSld>
  <p:clrMapOvr>
    <a:masterClrMapping/>
  </p:clrMapOvr>
  <p:transition spd="med">
    <p:wipe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EC57C-3BA2-40BC-893B-7AD98242BB29}" type="datetimeFigureOut">
              <a:rPr lang="en-US" smtClean="0"/>
              <a:pPr/>
              <a:t>2/26/2019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DE7FDB-E8BC-456C-BDDE-BD0267F9DE3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925228939"/>
      </p:ext>
    </p:extLst>
  </p:cSld>
  <p:clrMapOvr>
    <a:masterClrMapping/>
  </p:clrMapOvr>
  <p:transition spd="med">
    <p:wipe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EC57C-3BA2-40BC-893B-7AD98242BB29}" type="datetimeFigureOut">
              <a:rPr lang="en-US" smtClean="0"/>
              <a:pPr/>
              <a:t>2/26/2019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DE7FDB-E8BC-456C-BDDE-BD0267F9DE3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711085468"/>
      </p:ext>
    </p:extLst>
  </p:cSld>
  <p:clrMapOvr>
    <a:masterClrMapping/>
  </p:clrMapOvr>
  <p:transition spd="med">
    <p:wipe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EC57C-3BA2-40BC-893B-7AD98242BB29}" type="datetimeFigureOut">
              <a:rPr lang="en-US" smtClean="0"/>
              <a:pPr/>
              <a:t>2/26/2019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DE7FDB-E8BC-456C-BDDE-BD0267F9DE3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92101871"/>
      </p:ext>
    </p:extLst>
  </p:cSld>
  <p:clrMapOvr>
    <a:masterClrMapping/>
  </p:clrMapOvr>
  <p:transition spd="med">
    <p:wipe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EC57C-3BA2-40BC-893B-7AD98242BB29}" type="datetimeFigureOut">
              <a:rPr lang="en-US" smtClean="0"/>
              <a:pPr/>
              <a:t>2/26/2019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DE7FDB-E8BC-456C-BDDE-BD0267F9DE3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201169469"/>
      </p:ext>
    </p:extLst>
  </p:cSld>
  <p:clrMapOvr>
    <a:masterClrMapping/>
  </p:clrMapOvr>
  <p:transition spd="med">
    <p:wipe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EC57C-3BA2-40BC-893B-7AD98242BB29}" type="datetimeFigureOut">
              <a:rPr lang="en-US" smtClean="0"/>
              <a:pPr/>
              <a:t>2/26/2019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DE7FDB-E8BC-456C-BDDE-BD0267F9DE3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967827713"/>
      </p:ext>
    </p:extLst>
  </p:cSld>
  <p:clrMapOvr>
    <a:masterClrMapping/>
  </p:clrMapOvr>
  <p:transition spd="med">
    <p:wipe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EC57C-3BA2-40BC-893B-7AD98242BB29}" type="datetimeFigureOut">
              <a:rPr lang="en-US" smtClean="0"/>
              <a:pPr/>
              <a:t>2/26/2019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DE7FDB-E8BC-456C-BDDE-BD0267F9DE3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902044698"/>
      </p:ext>
    </p:extLst>
  </p:cSld>
  <p:clrMapOvr>
    <a:masterClrMapping/>
  </p:clrMapOvr>
  <p:transition spd="med">
    <p:wipe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EC57C-3BA2-40BC-893B-7AD98242BB29}" type="datetimeFigureOut">
              <a:rPr lang="en-US" smtClean="0"/>
              <a:pPr/>
              <a:t>2/26/2019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DE7FDB-E8BC-456C-BDDE-BD0267F9DE3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688211728"/>
      </p:ext>
    </p:extLst>
  </p:cSld>
  <p:clrMapOvr>
    <a:masterClrMapping/>
  </p:clrMapOvr>
  <p:transition spd="med">
    <p:wipe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EC57C-3BA2-40BC-893B-7AD98242BB29}" type="datetimeFigureOut">
              <a:rPr lang="en-US" smtClean="0"/>
              <a:pPr/>
              <a:t>2/26/2019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DE7FDB-E8BC-456C-BDDE-BD0267F9DE3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967150440"/>
      </p:ext>
    </p:extLst>
  </p:cSld>
  <p:clrMapOvr>
    <a:masterClrMapping/>
  </p:clrMapOvr>
  <p:transition spd="med">
    <p:wipe dir="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BEC57C-3BA2-40BC-893B-7AD98242BB29}" type="datetimeFigureOut">
              <a:rPr lang="en-US" smtClean="0"/>
              <a:pPr/>
              <a:t>2/26/2019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DE7FDB-E8BC-456C-BDDE-BD0267F9DE3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570434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med">
    <p:wipe dir="d"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bg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Users\&#1072;\Desktop\&#1072;&#1092;&#1075;&#1072;&#1085;\&#1060;&#1080;&#1083;&#1100;&#1084;.wmv" TargetMode="Externa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«Афганская война: боль и память»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402182" y="2774157"/>
            <a:ext cx="4741817" cy="2699180"/>
          </a:xfrm>
        </p:spPr>
        <p:txBody>
          <a:bodyPr>
            <a:normAutofit/>
          </a:bodyPr>
          <a:lstStyle/>
          <a:p>
            <a:r>
              <a:rPr lang="uk-UA" dirty="0" smtClean="0"/>
              <a:t>Подготовила:  </a:t>
            </a:r>
          </a:p>
          <a:p>
            <a:r>
              <a:rPr lang="uk-UA" dirty="0" smtClean="0"/>
              <a:t>Рокунова Тамара Александровна</a:t>
            </a:r>
          </a:p>
          <a:p>
            <a:r>
              <a:rPr lang="uk-UA" dirty="0" smtClean="0"/>
              <a:t>Учитель технологии в МКОУ </a:t>
            </a:r>
            <a:r>
              <a:rPr lang="uk-UA" dirty="0" err="1" smtClean="0"/>
              <a:t>“Починковская</a:t>
            </a:r>
            <a:r>
              <a:rPr lang="uk-UA" dirty="0" smtClean="0"/>
              <a:t> </a:t>
            </a:r>
            <a:r>
              <a:rPr lang="uk-UA" dirty="0" err="1" smtClean="0"/>
              <a:t>школа-интернат”</a:t>
            </a:r>
            <a:endParaRPr lang="uk-UA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415113538"/>
      </p:ext>
    </p:extLst>
  </p:cSld>
  <p:clrMapOvr>
    <a:masterClrMapping/>
  </p:clrMapOvr>
  <p:transition spd="med">
    <p:wipe dir="d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dirty="0" smtClean="0"/>
              <a:t>Экскурсия к памятнику </a:t>
            </a:r>
            <a:br>
              <a:rPr lang="ru-RU" sz="2800" dirty="0" smtClean="0"/>
            </a:br>
            <a:r>
              <a:rPr lang="ru-RU" sz="2800" dirty="0" smtClean="0"/>
              <a:t>«Вечная память </a:t>
            </a:r>
            <a:r>
              <a:rPr lang="ru-RU" sz="2800" dirty="0" err="1" smtClean="0"/>
              <a:t>воинам−землякам</a:t>
            </a:r>
            <a:r>
              <a:rPr lang="ru-RU" sz="2800" dirty="0" smtClean="0"/>
              <a:t> павшим в Афганистане и Чечне»</a:t>
            </a:r>
            <a:endParaRPr lang="ru-RU" sz="2800" dirty="0"/>
          </a:p>
        </p:txBody>
      </p:sp>
      <p:pic>
        <p:nvPicPr>
          <p:cNvPr id="4" name="Содержимое 3" descr="IMG_611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308496" y="1825625"/>
            <a:ext cx="6527007" cy="4351338"/>
          </a:xfrm>
        </p:spPr>
      </p:pic>
    </p:spTree>
  </p:cSld>
  <p:clrMapOvr>
    <a:masterClrMapping/>
  </p:clrMapOvr>
  <p:transition spd="med">
    <p:wipe dir="d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800" dirty="0" smtClean="0"/>
              <a:t>Этот памятник не единственный в нашем районе, в посёлке </a:t>
            </a:r>
            <a:r>
              <a:rPr lang="ru-RU" sz="2800" dirty="0" err="1" smtClean="0"/>
              <a:t>Ужовка</a:t>
            </a:r>
            <a:r>
              <a:rPr lang="ru-RU" sz="2800" dirty="0" smtClean="0"/>
              <a:t> так же есть мемориальный комплекс </a:t>
            </a:r>
            <a:br>
              <a:rPr lang="ru-RU" sz="2800" dirty="0" smtClean="0"/>
            </a:br>
            <a:r>
              <a:rPr lang="ru-RU" sz="2800" dirty="0" smtClean="0"/>
              <a:t>«Памяти павших во имя живых»</a:t>
            </a:r>
            <a:endParaRPr lang="ru-RU" sz="2800" dirty="0"/>
          </a:p>
        </p:txBody>
      </p:sp>
      <p:pic>
        <p:nvPicPr>
          <p:cNvPr id="6" name="Содержимое 5" descr="IMG_60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197574" y="2455893"/>
            <a:ext cx="6150974" cy="3958488"/>
          </a:xfrm>
        </p:spPr>
      </p:pic>
      <p:pic>
        <p:nvPicPr>
          <p:cNvPr id="9" name="Рисунок 8" descr="IMG_611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73782" y="1854927"/>
            <a:ext cx="3091543" cy="4637314"/>
          </a:xfrm>
          <a:prstGeom prst="rect">
            <a:avLst/>
          </a:prstGeom>
        </p:spPr>
      </p:pic>
    </p:spTree>
  </p:cSld>
  <p:clrMapOvr>
    <a:masterClrMapping/>
  </p:clrMapOvr>
  <p:transition spd="med">
    <p:wipe dir="d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IMG_608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52698" y="531609"/>
            <a:ext cx="5244183" cy="6024178"/>
          </a:xfrm>
        </p:spPr>
      </p:pic>
      <p:sp>
        <p:nvSpPr>
          <p:cNvPr id="5" name="Прямоугольник 4"/>
          <p:cNvSpPr/>
          <p:nvPr/>
        </p:nvSpPr>
        <p:spPr>
          <a:xfrm>
            <a:off x="5721531" y="1917115"/>
            <a:ext cx="301752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smtClean="0">
                <a:solidFill>
                  <a:schemeClr val="bg1"/>
                </a:solidFill>
              </a:rPr>
              <a:t>Обелиски воинам, павшим в Афганистане </a:t>
            </a:r>
            <a:endParaRPr lang="ru-RU" sz="32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med">
    <p:wipe dir="d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5133703" y="2363744"/>
            <a:ext cx="4010297" cy="1790245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Мы гордимся нашими героями!</a:t>
            </a:r>
            <a:endParaRPr lang="ru-RU" dirty="0"/>
          </a:p>
        </p:txBody>
      </p:sp>
      <p:pic>
        <p:nvPicPr>
          <p:cNvPr id="7" name="Содержимое 6" descr="IMG_607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47106" y="1165699"/>
            <a:ext cx="4499213" cy="4972075"/>
          </a:xfrm>
        </p:spPr>
      </p:pic>
    </p:spTree>
  </p:cSld>
  <p:clrMapOvr>
    <a:masterClrMapping/>
  </p:clrMapOvr>
  <p:transition spd="med">
    <p:wipe dir="d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25589" y="2102486"/>
            <a:ext cx="3618411" cy="2861399"/>
          </a:xfrm>
        </p:spPr>
        <p:txBody>
          <a:bodyPr/>
          <a:lstStyle/>
          <a:p>
            <a:pPr algn="ctr"/>
            <a:r>
              <a:rPr lang="ru-RU" dirty="0" smtClean="0"/>
              <a:t>Мы помним их…</a:t>
            </a:r>
            <a:endParaRPr lang="ru-RU" dirty="0"/>
          </a:p>
        </p:txBody>
      </p:sp>
      <p:pic>
        <p:nvPicPr>
          <p:cNvPr id="4" name="Содержимое 3" descr="IMG_608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00444" y="1024349"/>
            <a:ext cx="5159829" cy="5154383"/>
          </a:xfrm>
        </p:spPr>
      </p:pic>
    </p:spTree>
  </p:cSld>
  <p:clrMapOvr>
    <a:masterClrMapping/>
  </p:clrMapOvr>
  <p:transition spd="med">
    <p:wipe dir="d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IMG_608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07138" y="213855"/>
            <a:ext cx="4225674" cy="6487391"/>
          </a:xfrm>
        </p:spPr>
      </p:pic>
      <p:sp>
        <p:nvSpPr>
          <p:cNvPr id="5" name="Прямоугольник 4"/>
          <p:cNvSpPr/>
          <p:nvPr/>
        </p:nvSpPr>
        <p:spPr>
          <a:xfrm>
            <a:off x="5120640" y="351920"/>
            <a:ext cx="3592286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solidFill>
                  <a:schemeClr val="bg1"/>
                </a:solidFill>
              </a:rPr>
              <a:t>Офицеры и солдаты, прошедшие через Афганскую войну, с честью и достоинством выполнили свой интернациональный долг, ещё раз показав всему миру силу и славу советского оружия. За совершённые подвиги награждено орденами и медалями более 200 тысяч человек, в том числе 10 955 человек награждены посмертно</a:t>
            </a:r>
            <a:endParaRPr lang="ru-RU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med">
    <p:wipe dir="d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IMG_608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25481" y="209006"/>
            <a:ext cx="4200136" cy="6374674"/>
          </a:xfrm>
        </p:spPr>
      </p:pic>
      <p:sp>
        <p:nvSpPr>
          <p:cNvPr id="5" name="Прямоугольник 4"/>
          <p:cNvSpPr/>
          <p:nvPr/>
        </p:nvSpPr>
        <p:spPr>
          <a:xfrm>
            <a:off x="4571998" y="764739"/>
            <a:ext cx="4258491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…</a:t>
            </a:r>
            <a:r>
              <a:rPr lang="ru-RU" sz="2400" dirty="0" smtClean="0">
                <a:solidFill>
                  <a:schemeClr val="bg1"/>
                </a:solidFill>
              </a:rPr>
              <a:t> </a:t>
            </a:r>
            <a:r>
              <a:rPr lang="ru-RU" sz="2400" b="1" dirty="0" smtClean="0">
                <a:solidFill>
                  <a:schemeClr val="bg1"/>
                </a:solidFill>
              </a:rPr>
              <a:t>Вечная слава и вечная память живущим и павшим в жестоком бою…</a:t>
            </a:r>
            <a:endParaRPr lang="ru-RU" sz="2400" dirty="0" smtClean="0">
              <a:solidFill>
                <a:schemeClr val="bg1"/>
              </a:solidFill>
            </a:endParaRPr>
          </a:p>
          <a:p>
            <a:pPr algn="ctr"/>
            <a:endParaRPr lang="ru-RU" sz="2400" b="1" dirty="0" smtClean="0">
              <a:solidFill>
                <a:schemeClr val="bg1"/>
              </a:solidFill>
            </a:endParaRPr>
          </a:p>
          <a:p>
            <a:pPr algn="ctr"/>
            <a:endParaRPr lang="ru-RU" sz="2400" b="1" dirty="0" smtClean="0">
              <a:solidFill>
                <a:schemeClr val="bg1"/>
              </a:solidFill>
            </a:endParaRPr>
          </a:p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Долг живых – не забывать о тех людях, которым довелось побывать на войне. Память о них должна переходить от отцов к сыновьям, от сыновей к внукам. Иначе нельзя…</a:t>
            </a:r>
            <a:endParaRPr lang="ru-RU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6" name="Фильм.wmv">
            <a:hlinkClick r:id="" action="ppaction://media"/>
          </p:cNvPr>
          <p:cNvPicPr>
            <a:picLocks noRot="1" noChangeAspect="1" noChangeArrowheads="1"/>
          </p:cNvPicPr>
          <p:nvPr>
            <a:videoFile r:link="rId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8360" fill="hold"/>
                                        <p:tgtEl>
                                          <p:spTgt spid="5939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939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939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939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396"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Мы помним!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15 февраля 1989 г…</a:t>
            </a:r>
            <a:endParaRPr lang="ru-RU" dirty="0"/>
          </a:p>
        </p:txBody>
      </p:sp>
    </p:spTree>
  </p:cSld>
  <p:clrMapOvr>
    <a:masterClrMapping/>
  </p:clrMapOvr>
  <p:transition spd="med">
    <p:wipe dir="d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15 февраля −</a:t>
            </a:r>
            <a:r>
              <a:rPr lang="ru-RU" dirty="0" smtClean="0"/>
              <a:t>День памяти воинов-интернационалистов</a:t>
            </a:r>
            <a:r>
              <a:rPr lang="ru-RU" u="sng" dirty="0" smtClean="0"/>
              <a:t/>
            </a:r>
            <a:br>
              <a:rPr lang="ru-RU" u="sng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09404" y="1973472"/>
            <a:ext cx="5560019" cy="5080471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dirty="0" smtClean="0"/>
              <a:t>Хотя наши офицеры и солдаты воевали или оказывали помощь во многих странах на разных континентах, для большинства 15 февраля – это всё же </a:t>
            </a:r>
            <a:r>
              <a:rPr lang="ru-RU" b="1" dirty="0" smtClean="0"/>
              <a:t>День афганца</a:t>
            </a:r>
            <a:r>
              <a:rPr lang="ru-RU" dirty="0" smtClean="0"/>
              <a:t>. Именно 15 февраля 1989 года завершился вывод советских войск из Афганистана, где погибли почти 14 тысяч наших солдат.</a:t>
            </a: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500046697"/>
      </p:ext>
    </p:extLst>
  </p:cSld>
  <p:clrMapOvr>
    <a:masterClrMapping/>
  </p:clrMapOvr>
  <p:transition spd="med">
    <p:wipe dir="d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0" y="718457"/>
            <a:ext cx="9144000" cy="121484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100" dirty="0" smtClean="0"/>
              <a:t>В этот день было проведено мероприятие для обучающихся моего класса, посвященное Дню памяти воинов-интернационалистов.</a:t>
            </a:r>
            <a:br>
              <a:rPr lang="ru-RU" sz="3100" dirty="0" smtClean="0"/>
            </a:br>
            <a:r>
              <a:rPr lang="ru-RU" sz="3100" dirty="0" smtClean="0"/>
              <a:t>Предлагаю ознакомится и Вам, с тем, что сохранило наше село Починки в память об этом дне.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3030583" y="2547256"/>
            <a:ext cx="5865222" cy="3918858"/>
          </a:xfrm>
        </p:spPr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ru-RU" dirty="0" smtClean="0"/>
              <a:t>Афганская война 1979–1989 гг. — вооружённый конфликт между афганскими правительственными и союзными советскими войсками, стремившимися сохранить в Афганистане прокоммунистический режим, с одной стороны, и мусульманским афганским сопротивлением — с другой.</a:t>
            </a:r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922089515"/>
      </p:ext>
    </p:extLst>
  </p:cSld>
  <p:clrMapOvr>
    <a:masterClrMapping/>
  </p:clrMapOvr>
  <p:transition spd="med">
    <p:wipe dir="d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IMG_605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04949" y="158932"/>
            <a:ext cx="3788228" cy="2525485"/>
          </a:xfrm>
          <a:prstGeom prst="rect">
            <a:avLst/>
          </a:prstGeom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605348" y="1332410"/>
            <a:ext cx="5238206" cy="4781007"/>
          </a:xfrm>
        </p:spPr>
        <p:txBody>
          <a:bodyPr>
            <a:noAutofit/>
          </a:bodyPr>
          <a:lstStyle/>
          <a:p>
            <a:pPr algn="just">
              <a:buNone/>
            </a:pPr>
            <a:r>
              <a:rPr lang="ru-RU" sz="2600" dirty="0" smtClean="0"/>
              <a:t>   </a:t>
            </a:r>
            <a:r>
              <a:rPr lang="ru-RU" sz="2400" dirty="0" smtClean="0"/>
              <a:t>В детской библиотеке прошла познавательная беседа «Время выбрало нас». Библиотекарь рассказала о воинах-интернационалистах, боевых подвигах, многочисленных жертвах той войны. В ходе мероприятия ребята просмотрели видеоклипы, прослушали песни, прочитали стихи, посвященные солдатам этой войны и ознакомились с книгами, посвященными этому страшному событию.</a:t>
            </a:r>
            <a:endParaRPr lang="ru-RU" sz="2400" dirty="0"/>
          </a:p>
        </p:txBody>
      </p:sp>
      <p:pic>
        <p:nvPicPr>
          <p:cNvPr id="5" name="Рисунок 4" descr="IMG_613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15905" y="2521131"/>
            <a:ext cx="2949810" cy="3894671"/>
          </a:xfrm>
          <a:prstGeom prst="rect">
            <a:avLst/>
          </a:prstGeom>
        </p:spPr>
      </p:pic>
    </p:spTree>
  </p:cSld>
  <p:clrMapOvr>
    <a:masterClrMapping/>
  </p:clrMapOvr>
  <p:transition spd="med">
    <p:wipe dir="d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_604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4438" y="3012480"/>
            <a:ext cx="5400000" cy="3600000"/>
          </a:xfrm>
          <a:prstGeom prst="rect">
            <a:avLst/>
          </a:prstGeom>
        </p:spPr>
      </p:pic>
      <p:pic>
        <p:nvPicPr>
          <p:cNvPr id="3" name="Рисунок 2" descr="IMG_609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43814" y="207247"/>
            <a:ext cx="4164284" cy="4680000"/>
          </a:xfrm>
          <a:prstGeom prst="rect">
            <a:avLst/>
          </a:prstGeom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0" y="221434"/>
            <a:ext cx="4558937" cy="267852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600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Война в Афганистане продлилась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600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 9 лет, 1 месяц и 19 дней</a:t>
            </a:r>
            <a:endParaRPr kumimoji="0" lang="ru-RU" sz="3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spd="med">
    <p:wipe dir="d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IMG_6060 (1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13509" y="2825382"/>
            <a:ext cx="5400000" cy="3600000"/>
          </a:xfrm>
          <a:prstGeom prst="rect">
            <a:avLst/>
          </a:prstGeom>
        </p:spPr>
      </p:pic>
      <p:pic>
        <p:nvPicPr>
          <p:cNvPr id="2" name="Рисунок 1" descr="IMG_605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417429" y="457200"/>
            <a:ext cx="5400000" cy="3600000"/>
          </a:xfrm>
          <a:prstGeom prst="rect">
            <a:avLst/>
          </a:prstGeom>
        </p:spPr>
      </p:pic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0" y="444136"/>
            <a:ext cx="3892731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600" dirty="0">
                <a:solidFill>
                  <a:schemeClr val="bg1"/>
                </a:solidFill>
              </a:rPr>
              <a:t>Мы потеряли убитыми 13833 </a:t>
            </a:r>
            <a:r>
              <a:rPr lang="ru-RU" sz="3600" dirty="0" smtClean="0">
                <a:solidFill>
                  <a:schemeClr val="bg1"/>
                </a:solidFill>
              </a:rPr>
              <a:t>человек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5068389" y="4023360"/>
            <a:ext cx="3905793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800" dirty="0" smtClean="0">
                <a:solidFill>
                  <a:schemeClr val="bg1"/>
                </a:solidFill>
              </a:rPr>
              <a:t>Ранеными и искалеченными - 49985, пленными и пропавшими без вести - 330</a:t>
            </a:r>
            <a:endParaRPr lang="ru-RU" sz="2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med">
    <p:wipe dir="d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24252" y="1514657"/>
            <a:ext cx="4217670" cy="4324440"/>
          </a:xfrm>
        </p:spPr>
        <p:txBody>
          <a:bodyPr>
            <a:noAutofit/>
          </a:bodyPr>
          <a:lstStyle/>
          <a:p>
            <a:pPr algn="ctr"/>
            <a:r>
              <a:rPr lang="ru-RU" sz="3600" dirty="0" smtClean="0"/>
              <a:t>В нашей школе тоже организована книжная выставка, чтобы каждый мог ознакомится с подробностями той страшной войны.</a:t>
            </a:r>
            <a:endParaRPr lang="ru-RU" sz="3600" dirty="0"/>
          </a:p>
        </p:txBody>
      </p:sp>
      <p:pic>
        <p:nvPicPr>
          <p:cNvPr id="4" name="Содержимое 3" descr="IMG_4896-26-02-19-02-1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66863" y="1149236"/>
            <a:ext cx="3839376" cy="5119166"/>
          </a:xfrm>
        </p:spPr>
      </p:pic>
    </p:spTree>
  </p:cSld>
  <p:clrMapOvr>
    <a:masterClrMapping/>
  </p:clrMapOvr>
  <p:transition spd="med">
    <p:wipe dir="d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just"/>
            <a:r>
              <a:rPr lang="ru-RU" sz="2000" dirty="0" smtClean="0"/>
              <a:t>В нашем музее  представлена   экспозиция, посвященная Афганистану. Это − фотографии документы, письма и личные вещи (одежда, предметы быта) воинов–интернационалистов, фрагменты огнестрельного оружия 80-х–90-х гг., корпусы мин и  многое другое. Большая часть представленных экспонатов  привезена из Афганистана.</a:t>
            </a:r>
            <a:endParaRPr lang="ru-RU" sz="2000" dirty="0"/>
          </a:p>
        </p:txBody>
      </p:sp>
      <p:pic>
        <p:nvPicPr>
          <p:cNvPr id="4" name="Содержимое 3" descr="IMG_606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099490" y="1893819"/>
            <a:ext cx="7130110" cy="4753407"/>
          </a:xfrm>
        </p:spPr>
      </p:pic>
    </p:spTree>
  </p:cSld>
  <p:clrMapOvr>
    <a:masterClrMapping/>
  </p:clrMapOvr>
  <p:transition spd="med">
    <p:wipe dir="d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IMG_609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67392" y="1423851"/>
            <a:ext cx="8192715" cy="4440388"/>
          </a:xfrm>
        </p:spPr>
      </p:pic>
    </p:spTree>
  </p:cSld>
  <p:clrMapOvr>
    <a:masterClrMapping/>
  </p:clrMapOvr>
  <p:transition spd="med">
    <p:wipe dir="d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Georgia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226</TotalTime>
  <Words>339</Words>
  <Application>Microsoft Office PowerPoint</Application>
  <PresentationFormat>Экран (4:3)</PresentationFormat>
  <Paragraphs>32</Paragraphs>
  <Slides>18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Office Theme</vt:lpstr>
      <vt:lpstr>«Афганская война: боль и память»</vt:lpstr>
      <vt:lpstr>15 февраля −День памяти воинов-интернационалистов </vt:lpstr>
      <vt:lpstr>В этот день было проведено мероприятие для обучающихся моего класса, посвященное Дню памяти воинов-интернационалистов. Предлагаю ознакомится и Вам, с тем, что сохранило наше село Починки в память об этом дне. </vt:lpstr>
      <vt:lpstr>Слайд 4</vt:lpstr>
      <vt:lpstr>Слайд 5</vt:lpstr>
      <vt:lpstr>Слайд 6</vt:lpstr>
      <vt:lpstr>В нашей школе тоже организована книжная выставка, чтобы каждый мог ознакомится с подробностями той страшной войны.</vt:lpstr>
      <vt:lpstr>В нашем музее  представлена   экспозиция, посвященная Афганистану. Это − фотографии документы, письма и личные вещи (одежда, предметы быта) воинов–интернационалистов, фрагменты огнестрельного оружия 80-х–90-х гг., корпусы мин и  многое другое. Большая часть представленных экспонатов  привезена из Афганистана.</vt:lpstr>
      <vt:lpstr>Слайд 9</vt:lpstr>
      <vt:lpstr>Экскурсия к памятнику  «Вечная память воинам−землякам павшим в Афганистане и Чечне»</vt:lpstr>
      <vt:lpstr>Этот памятник не единственный в нашем районе, в посёлке Ужовка так же есть мемориальный комплекс  «Памяти павших во имя живых»</vt:lpstr>
      <vt:lpstr>Слайд 12</vt:lpstr>
      <vt:lpstr>Мы гордимся нашими героями!</vt:lpstr>
      <vt:lpstr>Мы помним их…</vt:lpstr>
      <vt:lpstr>Слайд 15</vt:lpstr>
      <vt:lpstr>Слайд 16</vt:lpstr>
      <vt:lpstr>Слайд 17</vt:lpstr>
      <vt:lpstr>Мы помним!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pptforschool.ru</dc:creator>
  <cp:lastModifiedBy>а</cp:lastModifiedBy>
  <cp:revision>17</cp:revision>
  <dcterms:created xsi:type="dcterms:W3CDTF">2018-01-25T09:38:38Z</dcterms:created>
  <dcterms:modified xsi:type="dcterms:W3CDTF">2019-02-26T07:49:26Z</dcterms:modified>
</cp:coreProperties>
</file>