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3" r:id="rId5"/>
    <p:sldId id="261" r:id="rId6"/>
    <p:sldId id="264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287" autoAdjust="0"/>
  </p:normalViewPr>
  <p:slideViewPr>
    <p:cSldViewPr>
      <p:cViewPr varScale="1">
        <p:scale>
          <a:sx n="49" d="100"/>
          <a:sy n="49" d="100"/>
        </p:scale>
        <p:origin x="-129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0C612-498A-4275-9B59-A2A96580B337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76A89-97F5-46D1-AA1A-62D8EB671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uti6\Desktop\&#1079;&#1080;&#1084;&#1085;&#1103;&#1103;%20&#1089;&#1082;&#1072;&#1079;&#1082;&#1072;\&#1079;&#1080;&#1084;&#1085;&#1103;&#1103;%20&#1089;&#1082;&#1072;&#1079;&#1082;&#1072;%20&#1092;&#1086;&#1085;\1.%20&#1055;&#1077;&#1089;&#1085;&#1103;%20&#1085;&#1072;%20&#1085;&#1072;&#1095;&#1072;&#1083;&#1086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uti6\Desktop\&#1079;&#1080;&#1084;&#1085;&#1103;&#1103;%20&#1089;&#1082;&#1072;&#1079;&#1082;&#1072;\&#1079;&#1080;&#1084;&#1085;&#1103;&#1103;%20&#1089;&#1082;&#1072;&#1079;&#1082;&#1072;%20&#1092;&#1086;&#1085;\2.%20&#1047;&#1080;&#1084;&#1085;&#1080;&#1081;%20&#1076;&#1074;&#1086;&#1088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uti6\Desktop\&#1079;&#1080;&#1084;&#1085;&#1103;&#1103;%20&#1089;&#1082;&#1072;&#1079;&#1082;&#1072;\&#1079;&#1080;&#1084;&#1085;&#1103;&#1103;%20&#1089;&#1082;&#1072;&#1079;&#1082;&#1072;%20&#1092;&#1086;&#1085;\9.%20&#1058;&#1088;&#1080;%20&#1078;&#1077;&#1083;&#1072;&#1085;&#1080;&#1103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. Песня на начал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28660" y="-428652"/>
            <a:ext cx="10090212" cy="756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2. Зимний двор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6379" y="-4784"/>
            <a:ext cx="9150379" cy="686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Nightfall Snowf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8502" y="-5715088"/>
            <a:ext cx="9342502" cy="12573088"/>
          </a:xfrm>
          <a:prstGeom prst="rect">
            <a:avLst/>
          </a:prstGeom>
          <a:noFill/>
        </p:spPr>
      </p:pic>
      <p:pic>
        <p:nvPicPr>
          <p:cNvPr id="6" name="Picture 4" descr="https://ic.pics.livejournal.com/rozamariya/71565092/48517/48517_origina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974" y="0"/>
            <a:ext cx="109727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sdmhsh.ru/img/image/78849030_64_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14866"/>
            <a:ext cx="9144000" cy="12192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cdna.artstation.com/p/assets/images/images/004/513/732/large/hjalmar-wahlin-mattepainting-02-1920.jpg?14842218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1998" y="0"/>
            <a:ext cx="13715998" cy="6858000"/>
          </a:xfrm>
          <a:prstGeom prst="rect">
            <a:avLst/>
          </a:prstGeom>
          <a:noFill/>
        </p:spPr>
      </p:pic>
      <p:pic>
        <p:nvPicPr>
          <p:cNvPr id="17412" name="Picture 4" descr="https://ic.pics.livejournal.com/rozamariya/71565092/48517/48517_origina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28797" y="1"/>
            <a:ext cx="109727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Snow nigh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86444" y="-1143032"/>
            <a:ext cx="14430444" cy="10822833"/>
          </a:xfrm>
          <a:prstGeom prst="rect">
            <a:avLst/>
          </a:prstGeom>
          <a:noFill/>
        </p:spPr>
      </p:pic>
      <p:pic>
        <p:nvPicPr>
          <p:cNvPr id="20486" name="Picture 6" descr="https://img-fotki.yandex.ru/get/68668/83186431.b16/0_bc15d_cbf6bb92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339589"/>
            <a:ext cx="7072362" cy="3518411"/>
          </a:xfrm>
          <a:prstGeom prst="rect">
            <a:avLst/>
          </a:prstGeom>
          <a:noFill/>
        </p:spPr>
      </p:pic>
      <p:pic>
        <p:nvPicPr>
          <p:cNvPr id="20488" name="Picture 8" descr="https://img-fotki.yandex.ru/get/68668/83186431.b16/0_bc15d_cbf6bb92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57618" y="3000372"/>
            <a:ext cx="6076966" cy="3023214"/>
          </a:xfrm>
          <a:prstGeom prst="rect">
            <a:avLst/>
          </a:prstGeom>
          <a:noFill/>
        </p:spPr>
      </p:pic>
      <p:pic>
        <p:nvPicPr>
          <p:cNvPr id="20490" name="Picture 10" descr="https://img-fotki.yandex.ru/get/68668/83186431.b16/0_bc15d_cbf6bb92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714808" y="-357214"/>
            <a:ext cx="6174697" cy="3071834"/>
          </a:xfrm>
          <a:prstGeom prst="rect">
            <a:avLst/>
          </a:prstGeom>
          <a:noFill/>
        </p:spPr>
      </p:pic>
      <p:pic>
        <p:nvPicPr>
          <p:cNvPr id="20492" name="Picture 12" descr="https://img-fotki.yandex.ru/get/68668/83186431.b16/0_bc15d_cbf6bb92_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1248" y="0"/>
            <a:ext cx="6862752" cy="3414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9. Три желани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428792" y="-1214470"/>
            <a:ext cx="12192064" cy="9144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0</Words>
  <Application>Microsoft Office PowerPoint</Application>
  <PresentationFormat>Экран (4:3)</PresentationFormat>
  <Paragraphs>0</Paragraphs>
  <Slides>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nuti6</dc:creator>
  <cp:lastModifiedBy>nuti6</cp:lastModifiedBy>
  <cp:revision>8</cp:revision>
  <dcterms:created xsi:type="dcterms:W3CDTF">2018-12-07T12:05:04Z</dcterms:created>
  <dcterms:modified xsi:type="dcterms:W3CDTF">2019-10-25T13:56:54Z</dcterms:modified>
</cp:coreProperties>
</file>