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9" r:id="rId3"/>
    <p:sldId id="271" r:id="rId4"/>
    <p:sldId id="261" r:id="rId5"/>
    <p:sldId id="262" r:id="rId6"/>
    <p:sldId id="263" r:id="rId7"/>
    <p:sldId id="258" r:id="rId8"/>
    <p:sldId id="264" r:id="rId9"/>
    <p:sldId id="266" r:id="rId10"/>
    <p:sldId id="267" r:id="rId11"/>
    <p:sldId id="268" r:id="rId12"/>
    <p:sldId id="260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4"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89" autoAdjust="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AE5A5-D1A5-4677-BDDB-C813F89D0971}" type="datetimeFigureOut">
              <a:rPr lang="ru-RU" smtClean="0"/>
              <a:pPr/>
              <a:t>08.03.2020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3D285-0ECE-4FA0-853E-4D469DC590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0483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Он был молод – всего 22 года, потому и безрассуден,</a:t>
            </a:r>
            <a:r>
              <a:rPr lang="ru-RU" baseline="0" dirty="0" smtClean="0"/>
              <a:t> отважен, бесстрашен. Поэтому и был награжден несколькими медалями и орденами советского правительства. Он не оставил после себя потомков, но лишь отважную славу русского воина.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3D285-0ECE-4FA0-853E-4D469DC5900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53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письмо прислали в 1970 году краеведы, ученики </a:t>
            </a:r>
            <a:r>
              <a:rPr lang="ru-RU" dirty="0" err="1" smtClean="0"/>
              <a:t>Раловской</a:t>
            </a:r>
            <a:r>
              <a:rPr lang="ru-RU" dirty="0" smtClean="0"/>
              <a:t> средней школы жене и дочери Василия Алексеевича. Они пишут: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3D285-0ECE-4FA0-853E-4D469DC5900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4706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Ф.Е.А. потомственный крестьянин и все послевоенное время работал на земле</a:t>
            </a:r>
            <a:r>
              <a:rPr lang="ru-RU" baseline="0" dirty="0" smtClean="0"/>
              <a:t> вместе со своими сыновьями и многочисленными </a:t>
            </a:r>
            <a:r>
              <a:rPr lang="ru-RU" baseline="0" dirty="0" err="1" smtClean="0"/>
              <a:t>родственниками.О</a:t>
            </a:r>
            <a:r>
              <a:rPr lang="ru-RU" baseline="0" dirty="0" smtClean="0"/>
              <a:t> нем писала районная газете как о добросовестном работнике-комбайнере. За работу его награждали несколько раз, одна из наград – посещение Всесоюзной выставки в Москве вместе с районным начальством. А это было редкой наградой.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3D285-0ECE-4FA0-853E-4D469DC5900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62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 донесения о безвозвратных потерях.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3D285-0ECE-4FA0-853E-4D469DC5900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3672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Click="0" advTm="2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60;&#1072;&#1076;&#1077;&#1077;&#1074;&#1072;%20&#1053;.%20&#1048;&#1089;&#1089;&#1083;&#1077;&#1076;.%20&#1088;&#1072;&#1073;,%20&#1089;&#1086;&#1095;&#1080;&#1085;&#1077;&#1085;&#1080;&#1077;\sol_idut-7c91d6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714356"/>
            <a:ext cx="8001056" cy="157163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85794"/>
            <a:ext cx="8572560" cy="5786478"/>
          </a:xfrm>
        </p:spPr>
        <p:txBody>
          <a:bodyPr>
            <a:no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sz="1400" b="1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Межрегиональный интернет – форум «Чтобы помнили»</a:t>
            </a:r>
          </a:p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«Великая Победа: наследие и наследники» </a:t>
            </a:r>
          </a:p>
          <a:p>
            <a:r>
              <a:rPr lang="ru-RU" sz="1400"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«Бессмертный полк: моя семья в истории Великой Отечественной войны»</a:t>
            </a:r>
            <a:endParaRPr lang="ru-RU" sz="1400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i="1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  <a:p>
            <a:pPr algn="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Работу выполнила:</a:t>
            </a:r>
          </a:p>
          <a:p>
            <a:pPr algn="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Фадеева Анастасия Алексеевна, </a:t>
            </a:r>
          </a:p>
          <a:p>
            <a:pPr algn="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МБОУ </a:t>
            </a:r>
            <a:r>
              <a:rPr lang="ru-RU" sz="1400" b="1" i="1" dirty="0" err="1" smtClean="0">
                <a:solidFill>
                  <a:schemeClr val="accent1">
                    <a:lumMod val="50000"/>
                  </a:schemeClr>
                </a:solidFill>
              </a:rPr>
              <a:t>Гремячевская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 школа № 2,</a:t>
            </a:r>
          </a:p>
          <a:p>
            <a:pPr algn="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3 «б» класс, 9 лет.</a:t>
            </a:r>
          </a:p>
          <a:p>
            <a:pPr algn="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  <a:p>
            <a:pPr algn="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Руководитель: </a:t>
            </a:r>
          </a:p>
          <a:p>
            <a:pPr algn="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Маслова Наталья Николаевна,</a:t>
            </a:r>
          </a:p>
          <a:p>
            <a:pPr algn="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МБОУ  </a:t>
            </a:r>
            <a:r>
              <a:rPr lang="ru-RU" sz="1400" b="1" i="1" dirty="0" err="1" smtClean="0">
                <a:solidFill>
                  <a:schemeClr val="accent1">
                    <a:lumMod val="50000"/>
                  </a:schemeClr>
                </a:solidFill>
              </a:rPr>
              <a:t>Гремячевская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 школа №  2,   </a:t>
            </a:r>
          </a:p>
          <a:p>
            <a:pPr algn="r"/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учитель начальных классов</a:t>
            </a:r>
          </a:p>
          <a:p>
            <a:endParaRPr lang="ru-RU" sz="1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ru-RU" sz="12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endParaRPr lang="ru-RU" sz="1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6" name="Рисунок 1" descr="C:\Users\Ivan\Desktop\IMG_20200106_143009.jpg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071810"/>
            <a:ext cx="357190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928662" y="0"/>
            <a:ext cx="72152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Гремячевская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школа № 2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р.п.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Гремячево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12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12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Кулебаки  Нижегородской области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sol_idut-7c91d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8596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73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8130" name="Picture 2" descr="Поздов Павел Андреевич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 l="1242" t="2512"/>
          <a:stretch>
            <a:fillRect/>
          </a:stretch>
        </p:blipFill>
        <p:spPr bwMode="auto">
          <a:xfrm>
            <a:off x="381000" y="1828800"/>
            <a:ext cx="253700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3000" y="457200"/>
            <a:ext cx="64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/>
              <a:t>Поздов</a:t>
            </a:r>
            <a:r>
              <a:rPr lang="ru-RU" sz="4000" dirty="0" smtClean="0"/>
              <a:t> Павел Андреевич </a:t>
            </a:r>
          </a:p>
          <a:p>
            <a:r>
              <a:rPr lang="ru-RU" sz="2000" dirty="0" smtClean="0"/>
              <a:t>(Брат моей прабабушки Фадеевой Марии Андреевны)</a:t>
            </a:r>
            <a:endParaRPr lang="ru-RU" sz="2000" dirty="0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2994206" y="1828800"/>
            <a:ext cx="510540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Родился в 1904 году  24 августа.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Лейтенант.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Ранен в левое бедро и умер в  госпитале. Последний бой был под Смоленском.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FFF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Документ госпиталя  226 ОМСБ от 01.03.1942</a:t>
            </a:r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Див.школа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lang="ru-RU" b="1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спецрота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курсант, тракторист, ранен 17.05.1942, умер 17.05.1942, похоронен д. Слобода  (</a:t>
            </a:r>
            <a:r>
              <a:rPr lang="ru-RU" b="1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Козельский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р-н Смоленской </a:t>
            </a:r>
            <a:r>
              <a:rPr lang="ru-RU" b="1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Обл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0" y="-32657"/>
            <a:ext cx="9143999" cy="6858000"/>
          </a:xfrm>
          <a:prstGeom prst="rect">
            <a:avLst/>
          </a:prstGeom>
        </p:spPr>
      </p:pic>
      <p:pic>
        <p:nvPicPr>
          <p:cNvPr id="50177" name="Picture 1" descr="Поздов Иван Андреевич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6345" t="3160" r="12079" b="4393"/>
          <a:stretch>
            <a:fillRect/>
          </a:stretch>
        </p:blipFill>
        <p:spPr bwMode="auto">
          <a:xfrm>
            <a:off x="152400" y="1828800"/>
            <a:ext cx="2819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95400" y="457200"/>
            <a:ext cx="7010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/>
              <a:t>Поздов</a:t>
            </a:r>
            <a:r>
              <a:rPr lang="ru-RU" sz="4000" dirty="0" smtClean="0"/>
              <a:t> Иван Андреевич</a:t>
            </a:r>
            <a:r>
              <a:rPr lang="ru-RU" dirty="0" smtClean="0"/>
              <a:t>, </a:t>
            </a:r>
          </a:p>
          <a:p>
            <a:r>
              <a:rPr lang="ru-RU" dirty="0"/>
              <a:t>Б</a:t>
            </a:r>
            <a:r>
              <a:rPr lang="ru-RU" dirty="0" smtClean="0"/>
              <a:t>рат моей прабабушки Фадеевой Марии Андреевны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00400" y="2326762"/>
            <a:ext cx="449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Родился 3 сентября 1915 года,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погиб в 1941 году.</a:t>
            </a:r>
            <a:r>
              <a:rPr lang="ru-RU" sz="105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Рядовой</a:t>
            </a:r>
            <a:endParaRPr lang="ru-RU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43497" y="3175142"/>
            <a:ext cx="55626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ОБД «Мемориал»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Информация из документов о безвозвратных потерях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Дата рождения 1919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Призван </a:t>
            </a: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Кулебакским</a:t>
            </a: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РВК Горьковской обл.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Последнее место службы   375 </a:t>
            </a: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сд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Красноармеец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Убит 13.03.1942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Донесение о безвозвратных потерях  № 6770 от 06.05.1942 источник 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упр. 375 </a:t>
            </a: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сд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Убит под д. </a:t>
            </a: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Погорелки</a:t>
            </a: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Ржевского р-на Калининской обл.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Кулебакский</a:t>
            </a: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р-н </a:t>
            </a: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Тепловский</a:t>
            </a: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с/</a:t>
            </a: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д. </a:t>
            </a: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Теплово</a:t>
            </a: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жена </a:t>
            </a:r>
            <a:r>
              <a:rPr lang="ru-RU" sz="1600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Поздова</a:t>
            </a:r>
            <a:r>
              <a:rPr lang="ru-RU" sz="1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Ирина Степановна</a:t>
            </a:r>
            <a:endParaRPr lang="ru-RU" sz="16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Восстановление\Краеведение\Объекты Теплова\Улицы\Октябрьская ул\DSC014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01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38200" y="304800"/>
            <a:ext cx="7692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Поздов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Иван Андреевич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640" t="6734" r="21591" b="20870"/>
          <a:stretch/>
        </p:blipFill>
        <p:spPr>
          <a:xfrm>
            <a:off x="606018" y="1143000"/>
            <a:ext cx="8156981" cy="5621161"/>
          </a:xfrm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909" y="-30480"/>
            <a:ext cx="9143999" cy="6858000"/>
          </a:xfrm>
          <a:prstGeom prst="rect">
            <a:avLst/>
          </a:prstGeom>
        </p:spPr>
      </p:pic>
      <p:pic>
        <p:nvPicPr>
          <p:cNvPr id="49153" name="Picture 1" descr="Поздов Василий Андреевич"/>
          <p:cNvPicPr>
            <a:picLocks noChangeAspect="1" noChangeArrowheads="1"/>
          </p:cNvPicPr>
          <p:nvPr/>
        </p:nvPicPr>
        <p:blipFill>
          <a:blip r:embed="rId3" cstate="print">
            <a:lum bright="20000"/>
            <a:grayscl/>
          </a:blip>
          <a:srcRect l="3162" r="3557" b="5389"/>
          <a:stretch>
            <a:fillRect/>
          </a:stretch>
        </p:blipFill>
        <p:spPr bwMode="auto">
          <a:xfrm>
            <a:off x="84909" y="1447800"/>
            <a:ext cx="4800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4961708" y="4191000"/>
            <a:ext cx="42672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Родился 8 февраля 1917 года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Воевал на Дальневосточном фронте с Японией. В общей сложности прослужил на Дальнем Востоке 7 лет.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Умер в 1947 году от саркомы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228600"/>
            <a:ext cx="784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/>
              <a:t>Поздов</a:t>
            </a:r>
            <a:r>
              <a:rPr lang="ru-RU" sz="4000" dirty="0" smtClean="0"/>
              <a:t> Василий Андреевич                    </a:t>
            </a:r>
            <a:r>
              <a:rPr lang="ru-RU" sz="1400" dirty="0" smtClean="0"/>
              <a:t>Брат моей прабабушки Фадеевой Марии Андреевны.</a:t>
            </a:r>
            <a:endParaRPr lang="ru-RU" sz="1400" dirty="0"/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49" y="0"/>
            <a:ext cx="9144000" cy="6874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2000" y="381000"/>
            <a:ext cx="8169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Источники   информации: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 l="27186" r="29316" b="8326"/>
          <a:stretch>
            <a:fillRect/>
          </a:stretch>
        </p:blipFill>
        <p:spPr bwMode="auto">
          <a:xfrm>
            <a:off x="609600" y="1380530"/>
            <a:ext cx="1173070" cy="166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133600" y="1600200"/>
            <a:ext cx="381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Фадеев Михаил Егорович, 73 года, краевед  с. Теплова, бывший учитель русского языка, литературы, немецкого языка, МХК.</a:t>
            </a:r>
          </a:p>
          <a:p>
            <a:r>
              <a:rPr lang="ru-RU" dirty="0" smtClean="0"/>
              <a:t>Дядя моего отца.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33600" y="3259395"/>
            <a:ext cx="464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Фадеев М.Е. </a:t>
            </a:r>
            <a:r>
              <a:rPr lang="ru-RU" smtClean="0"/>
              <a:t>Составитель. </a:t>
            </a:r>
            <a:r>
              <a:rPr lang="ru-RU" dirty="0" err="1" smtClean="0"/>
              <a:t>Тепловчане</a:t>
            </a:r>
            <a:r>
              <a:rPr lang="ru-RU" dirty="0" smtClean="0"/>
              <a:t> – защитники Отечества. Москва.  Издательский дом «Сказочная дорога». 2012г.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33600" y="4641592"/>
            <a:ext cx="6153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Фадеева М.Е. Материалы персонального архива.  </a:t>
            </a:r>
          </a:p>
          <a:p>
            <a:r>
              <a:rPr lang="ru-RU" dirty="0" smtClean="0"/>
              <a:t>с. </a:t>
            </a:r>
            <a:r>
              <a:rPr lang="ru-RU" dirty="0" err="1" smtClean="0"/>
              <a:t>Теплово</a:t>
            </a:r>
            <a:r>
              <a:rPr lang="ru-RU" dirty="0" smtClean="0"/>
              <a:t> г о г.Кулебаки Нижегородской области.</a:t>
            </a:r>
            <a:endParaRPr lang="ru-RU" dirty="0"/>
          </a:p>
        </p:txBody>
      </p:sp>
      <p:pic>
        <p:nvPicPr>
          <p:cNvPr id="1026" name="Picture 2" descr="C:\Users\Titan\Documents\Scanned Documents\Рисунок (2).jpg"/>
          <p:cNvPicPr>
            <a:picLocks noChangeAspect="1" noChangeArrowheads="1"/>
          </p:cNvPicPr>
          <p:nvPr/>
        </p:nvPicPr>
        <p:blipFill>
          <a:blip r:embed="rId4" cstate="print"/>
          <a:srcRect l="29508" t="28584"/>
          <a:stretch>
            <a:fillRect/>
          </a:stretch>
        </p:blipFill>
        <p:spPr bwMode="auto">
          <a:xfrm>
            <a:off x="609600" y="3124200"/>
            <a:ext cx="1146022" cy="12954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4495800"/>
            <a:ext cx="1177853" cy="1315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build="p"/>
      <p:bldP spid="8" grpId="0" build="p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Левин но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/>
              <a:t>Б</a:t>
            </a:r>
            <a:r>
              <a:rPr lang="ru-RU" sz="2200" dirty="0" smtClean="0"/>
              <a:t>рат моего прадеда по линии отца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81400" y="1600200"/>
            <a:ext cx="51054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Родился 1916 года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15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марта, погиб в 1939 году.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Призван в Армию в 1937 году и направлен на Финскую войну,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где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погиб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ru-RU" dirty="0" smtClean="0"/>
              <a:t>Он был молод – всего 22 года, потому и безрассуден, отважен, бесстрашен. Поэтому и был награжден несколькими медалями и орденами советского правительства. Он не оставил после себя потомков, но лишь отважную славу русского воина.</a:t>
            </a:r>
          </a:p>
          <a:p>
            <a:endParaRPr lang="ru-RU" dirty="0"/>
          </a:p>
        </p:txBody>
      </p:sp>
      <p:pic>
        <p:nvPicPr>
          <p:cNvPr id="3074" name="Picture 2" descr="D:\Восстановление\Краеведение\Война\Книга Тепловчане\Книга\Тепловчане ФОТО\384. Фадеев Иван Алексеевич.jpg"/>
          <p:cNvPicPr>
            <a:picLocks noChangeAspect="1" noChangeArrowheads="1"/>
          </p:cNvPicPr>
          <p:nvPr/>
        </p:nvPicPr>
        <p:blipFill>
          <a:blip r:embed="rId4" cstate="print">
            <a:lum bright="-10000" contrast="40000"/>
          </a:blip>
          <a:srcRect t="4845"/>
          <a:stretch>
            <a:fillRect/>
          </a:stretch>
        </p:blipFill>
        <p:spPr bwMode="auto">
          <a:xfrm>
            <a:off x="372929" y="1828800"/>
            <a:ext cx="2763685" cy="40386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" y="152400"/>
            <a:ext cx="8297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Фадеев Иван Алексеевич,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Восстановление\Краеведение\Объекты Теплова\Рыжев родник\Рыжев родник\Спуск на Рыжев родни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43000" y="152400"/>
            <a:ext cx="6858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Фадеев Василий Алексеевич, </a:t>
            </a:r>
          </a:p>
          <a:p>
            <a:r>
              <a:rPr lang="ru-RU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</a:t>
            </a:r>
            <a:r>
              <a:rPr lang="ru-RU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Брат моего прадеда по линии отца</a:t>
            </a:r>
            <a:endParaRPr lang="ru-RU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Фадеев Василий Алексеевич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l="25894" t="11310" r="19514"/>
          <a:stretch>
            <a:fillRect/>
          </a:stretch>
        </p:blipFill>
        <p:spPr bwMode="auto">
          <a:xfrm>
            <a:off x="457200" y="1355559"/>
            <a:ext cx="2286000" cy="5414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971800" y="2819400"/>
            <a:ext cx="533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Родился в 1909 году </a:t>
            </a:r>
          </a:p>
          <a:p>
            <a:pPr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    14 марта, умер от ран  </a:t>
            </a:r>
          </a:p>
          <a:p>
            <a:pPr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    3 августа 1944, похоронен на Украине в д. </a:t>
            </a:r>
            <a:r>
              <a:rPr lang="ru-RU" sz="3200" dirty="0" err="1" smtClean="0">
                <a:solidFill>
                  <a:srgbClr val="FFFF00"/>
                </a:solidFill>
              </a:rPr>
              <a:t>Хливиська</a:t>
            </a:r>
            <a:r>
              <a:rPr lang="ru-RU" sz="3200" dirty="0" smtClean="0">
                <a:solidFill>
                  <a:srgbClr val="FFFF00"/>
                </a:solidFill>
              </a:rPr>
              <a:t> Львовской области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Старшина.</a:t>
            </a:r>
            <a:endParaRPr lang="ru-RU" sz="3200" dirty="0"/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Восстановление\Краеведение\Объекты Теплова\Теша\Теша. Св. Либанова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Последнее место службы  304 </a:t>
            </a:r>
            <a:r>
              <a:rPr lang="ru-RU" dirty="0" err="1" smtClean="0">
                <a:solidFill>
                  <a:srgbClr val="FFFF00"/>
                </a:solidFill>
              </a:rPr>
              <a:t>сд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err="1" smtClean="0">
                <a:solidFill>
                  <a:srgbClr val="FFFF00"/>
                </a:solidFill>
              </a:rPr>
              <a:t>Мл.лейтенант</a:t>
            </a:r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Пропал без вести 31.07.1944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>Дата </a:t>
            </a:r>
            <a:r>
              <a:rPr lang="ru-RU" dirty="0">
                <a:solidFill>
                  <a:srgbClr val="FFFF00"/>
                </a:solidFill>
              </a:rPr>
              <a:t>и место призыва 28.06.1941 </a:t>
            </a:r>
            <a:r>
              <a:rPr lang="ru-RU" dirty="0" err="1">
                <a:solidFill>
                  <a:srgbClr val="FFFF00"/>
                </a:solidFill>
              </a:rPr>
              <a:t>Кулебакский</a:t>
            </a:r>
            <a:r>
              <a:rPr lang="ru-RU" dirty="0">
                <a:solidFill>
                  <a:srgbClr val="FFFF00"/>
                </a:solidFill>
              </a:rPr>
              <a:t> РВК Горьковской обл.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Донесение </a:t>
            </a:r>
            <a:r>
              <a:rPr lang="ru-RU" b="1" dirty="0">
                <a:solidFill>
                  <a:srgbClr val="FFFF00"/>
                </a:solidFill>
              </a:rPr>
              <a:t>о безвозвратных потерях № 034271 от 22.09.1944 304 </a:t>
            </a:r>
            <a:r>
              <a:rPr lang="ru-RU" b="1" dirty="0" err="1">
                <a:solidFill>
                  <a:srgbClr val="FFFF00"/>
                </a:solidFill>
              </a:rPr>
              <a:t>сд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ru-RU" dirty="0">
                <a:solidFill>
                  <a:srgbClr val="FFFF00"/>
                </a:solidFill>
              </a:rPr>
              <a:t>Командир стрелкового взвода 809 </a:t>
            </a:r>
            <a:r>
              <a:rPr lang="ru-RU" dirty="0" err="1">
                <a:solidFill>
                  <a:srgbClr val="FFFF00"/>
                </a:solidFill>
              </a:rPr>
              <a:t>сп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ru-RU" dirty="0">
                <a:solidFill>
                  <a:srgbClr val="FFFF00"/>
                </a:solidFill>
              </a:rPr>
              <a:t>Беспартийный</a:t>
            </a:r>
          </a:p>
          <a:p>
            <a:r>
              <a:rPr lang="ru-RU" dirty="0">
                <a:solidFill>
                  <a:srgbClr val="FFFF00"/>
                </a:solidFill>
              </a:rPr>
              <a:t>Похоронен с. Чаплин </a:t>
            </a:r>
            <a:r>
              <a:rPr lang="ru-RU" dirty="0" err="1">
                <a:solidFill>
                  <a:srgbClr val="FFFF00"/>
                </a:solidFill>
              </a:rPr>
              <a:t>Фельтштинский</a:t>
            </a:r>
            <a:r>
              <a:rPr lang="ru-RU" dirty="0">
                <a:solidFill>
                  <a:srgbClr val="FFFF00"/>
                </a:solidFill>
              </a:rPr>
              <a:t> р-н Львовской </a:t>
            </a:r>
            <a:r>
              <a:rPr lang="ru-RU" dirty="0" err="1">
                <a:solidFill>
                  <a:srgbClr val="FFFF00"/>
                </a:solidFill>
              </a:rPr>
              <a:t>обл</a:t>
            </a:r>
            <a:r>
              <a:rPr lang="ru-RU" dirty="0">
                <a:solidFill>
                  <a:srgbClr val="FFFF00"/>
                </a:solidFill>
              </a:rPr>
              <a:t>, высота 361.9, </a:t>
            </a:r>
            <a:r>
              <a:rPr lang="ru-RU" dirty="0" err="1">
                <a:solidFill>
                  <a:srgbClr val="FFFF00"/>
                </a:solidFill>
              </a:rPr>
              <a:t>южн.скат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228600"/>
            <a:ext cx="79729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Боевой путь Фадеева В.А.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Восстановление\Краеведение\Объекты Теплова\Теша\Теша. Св.Либан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0433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Из письма «Красные следопыты» </a:t>
            </a:r>
            <a:r>
              <a:rPr lang="ru-RU" b="1" dirty="0" err="1">
                <a:solidFill>
                  <a:srgbClr val="FFFF00"/>
                </a:solidFill>
              </a:rPr>
              <a:t>Раловской</a:t>
            </a:r>
            <a:r>
              <a:rPr lang="ru-RU" b="1" dirty="0">
                <a:solidFill>
                  <a:srgbClr val="FFFF00"/>
                </a:solidFill>
              </a:rPr>
              <a:t> средней школы (Украина) Вере Федоровне и Антонине Васильевне Фадеевым:</a:t>
            </a:r>
            <a:endParaRPr lang="ru-RU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   «</a:t>
            </a:r>
            <a:r>
              <a:rPr lang="ru-RU" i="1" dirty="0">
                <a:solidFill>
                  <a:srgbClr val="FFFF00"/>
                </a:solidFill>
              </a:rPr>
              <a:t>У вас был отличный солдат. Именем Вашего мужа и отца, именем старшины В.А.Фадеева названа самая главная (строящаяся) улица нашего села.</a:t>
            </a:r>
          </a:p>
          <a:p>
            <a:pPr>
              <a:buNone/>
            </a:pPr>
            <a:r>
              <a:rPr lang="ru-RU" i="1" dirty="0" smtClean="0">
                <a:solidFill>
                  <a:srgbClr val="FFFF00"/>
                </a:solidFill>
              </a:rPr>
              <a:t>    Родные</a:t>
            </a:r>
            <a:r>
              <a:rPr lang="ru-RU" i="1" dirty="0">
                <a:solidFill>
                  <a:srgbClr val="FFFF00"/>
                </a:solidFill>
              </a:rPr>
              <a:t>! Мужайтесь, не плачьте, а гордитесь своим солдатом»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76400" y="190500"/>
            <a:ext cx="5877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Письмо с Украины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33800" y="5386695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Это письмо прислали в 1970 году краеведы, ученики </a:t>
            </a:r>
            <a:r>
              <a:rPr lang="ru-RU" sz="2000" dirty="0" err="1">
                <a:solidFill>
                  <a:srgbClr val="C00000"/>
                </a:solidFill>
              </a:rPr>
              <a:t>Раловской</a:t>
            </a:r>
            <a:r>
              <a:rPr lang="ru-RU" sz="2000" dirty="0">
                <a:solidFill>
                  <a:srgbClr val="C00000"/>
                </a:solidFill>
              </a:rPr>
              <a:t> средней школы жене и дочери Василия Алексеевича. </a:t>
            </a: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Восстановление\Краеведение\Объекты Теплова\Храм\Виды\На восходе. 15.10.2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172"/>
          </a:xfrm>
          <a:prstGeom prst="rect">
            <a:avLst/>
          </a:prstGeom>
          <a:noFill/>
        </p:spPr>
      </p:pic>
      <p:pic>
        <p:nvPicPr>
          <p:cNvPr id="45058" name="Picture 2" descr="C:\Users\Titan\Documents\Scanned Documents\Рисуно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prstClr val="black"/>
              <a:schemeClr val="accent6">
                <a:lumMod val="60000"/>
                <a:lumOff val="40000"/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</a:extLst>
          </a:blip>
          <a:srcRect l="19873" t="31989"/>
          <a:stretch>
            <a:fillRect/>
          </a:stretch>
        </p:blipFill>
        <p:spPr bwMode="auto">
          <a:xfrm>
            <a:off x="1295400" y="688970"/>
            <a:ext cx="6858000" cy="611340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429000" y="0"/>
            <a:ext cx="2504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Письмо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833" t="1683" r="83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680" y="196798"/>
            <a:ext cx="8229600" cy="1143000"/>
          </a:xfrm>
        </p:spPr>
        <p:txBody>
          <a:bodyPr/>
          <a:lstStyle/>
          <a:p>
            <a:r>
              <a:rPr lang="ru-RU" dirty="0" smtClean="0"/>
              <a:t>Фадеев Егор Алексеевич</a:t>
            </a:r>
            <a:endParaRPr lang="ru-RU" dirty="0"/>
          </a:p>
        </p:txBody>
      </p:sp>
      <p:pic>
        <p:nvPicPr>
          <p:cNvPr id="2050" name="Picture 2" descr="D:\Восстановление\Краеведение\Война\Книга Тепловчане\Книга\Тепловчане ФОТО\383. Фадеев Егор Алексеевич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20000" contrast="30000"/>
          </a:blip>
          <a:stretch>
            <a:fillRect/>
          </a:stretch>
        </p:blipFill>
        <p:spPr bwMode="auto">
          <a:xfrm>
            <a:off x="487680" y="1524000"/>
            <a:ext cx="2633472" cy="3877056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038600" y="1754368"/>
            <a:ext cx="4419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Родился 14 апреля 1913 года, умер 20 октября 1970 года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           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Призван по мобилизации </a:t>
            </a:r>
            <a:r>
              <a:rPr lang="ru-RU" b="1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Кулебакским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РВК.                                                Участник войны                                       С 20 августа 1941 года по 3 февраля 1943 года.                                       Служил в 46 </a:t>
            </a:r>
            <a:r>
              <a:rPr lang="ru-RU" b="1" dirty="0" err="1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автоброневом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учебном полку, с 20 мая 1943-го по 3 ноября 1945года-в 41-м Железнодорожном батальоне.                                                Закончил войну в Польше.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b="13333"/>
          <a:stretch/>
        </p:blipFill>
        <p:spPr>
          <a:xfrm>
            <a:off x="8709" y="0"/>
            <a:ext cx="9144000" cy="6858000"/>
          </a:xfrm>
          <a:prstGeom prst="rect">
            <a:avLst/>
          </a:prstGeom>
        </p:spPr>
      </p:pic>
      <p:pic>
        <p:nvPicPr>
          <p:cNvPr id="46082" name="Picture 2" descr="D:\Восстановление\Родня.ig\Групповые разных семей\Групповые фото 00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263" y="537830"/>
            <a:ext cx="4483608" cy="3154680"/>
          </a:xfrm>
          <a:prstGeom prst="rect">
            <a:avLst/>
          </a:prstGeom>
          <a:noFill/>
        </p:spPr>
      </p:pic>
      <p:pic>
        <p:nvPicPr>
          <p:cNvPr id="46083" name="Picture 3" descr="D:\Восстановление\Родня.ig\Родители\Егор Алексееви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5181941" y="-2047"/>
            <a:ext cx="3236035" cy="4454175"/>
          </a:xfrm>
          <a:prstGeom prst="rect">
            <a:avLst/>
          </a:prstGeom>
          <a:noFill/>
        </p:spPr>
      </p:pic>
      <p:pic>
        <p:nvPicPr>
          <p:cNvPr id="46084" name="Picture 4" descr="D:\Восстановление\Родня.ig\Родители\Отец на ВДНХ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15940"/>
            <a:ext cx="2593975" cy="35420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-228600"/>
            <a:ext cx="8229600" cy="1143000"/>
          </a:xfrm>
        </p:spPr>
        <p:txBody>
          <a:bodyPr/>
          <a:lstStyle/>
          <a:p>
            <a:r>
              <a:rPr lang="ru-RU" dirty="0" smtClean="0"/>
              <a:t>Послевоенный путь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76600" y="4029164"/>
            <a:ext cx="53721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Фадеев Егор Алексеевич потомственный </a:t>
            </a:r>
            <a:r>
              <a:rPr lang="ru-RU" dirty="0">
                <a:solidFill>
                  <a:srgbClr val="FFFF00"/>
                </a:solidFill>
              </a:rPr>
              <a:t>крестьянин и все послевоенное время работал на земле вместе со своими сыновьями и многочисленными </a:t>
            </a:r>
            <a:r>
              <a:rPr lang="ru-RU" dirty="0" smtClean="0">
                <a:solidFill>
                  <a:srgbClr val="FFFF00"/>
                </a:solidFill>
              </a:rPr>
              <a:t>родственниками. О </a:t>
            </a:r>
            <a:r>
              <a:rPr lang="ru-RU" dirty="0">
                <a:solidFill>
                  <a:srgbClr val="FFFF00"/>
                </a:solidFill>
              </a:rPr>
              <a:t>нем писала районная газете как о добросовестном работнике-комбайнере. За работу его награждали несколько раз, одна из наград – посещение Всесоюзной выставки в Москве вместе с районным начальством. А это было редкой наградой</a:t>
            </a:r>
            <a:r>
              <a:rPr lang="ru-RU" dirty="0" smtClean="0">
                <a:solidFill>
                  <a:srgbClr val="FFFF00"/>
                </a:solidFill>
              </a:rPr>
              <a:t>.    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66800" y="381000"/>
            <a:ext cx="731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/>
              <a:t>Поздов</a:t>
            </a:r>
            <a:r>
              <a:rPr lang="ru-RU" sz="4000" dirty="0" smtClean="0"/>
              <a:t> Александр Андреевич</a:t>
            </a:r>
          </a:p>
          <a:p>
            <a:r>
              <a:rPr lang="ru-RU" sz="2000" dirty="0" smtClean="0"/>
              <a:t>(Брат моей прабабушки Фадеевой Марии Андреевны)</a:t>
            </a:r>
            <a:endParaRPr lang="ru-RU" sz="2000" dirty="0"/>
          </a:p>
        </p:txBody>
      </p:sp>
      <p:pic>
        <p:nvPicPr>
          <p:cNvPr id="51201" name="Picture 1" descr="Поздов Александр Андреевич"/>
          <p:cNvPicPr>
            <a:picLocks noChangeAspect="1" noChangeArrowheads="1"/>
          </p:cNvPicPr>
          <p:nvPr/>
        </p:nvPicPr>
        <p:blipFill>
          <a:blip r:embed="rId3" cstate="print"/>
          <a:srcRect l="6827" t="5647" r="4466" b="2866"/>
          <a:stretch>
            <a:fillRect/>
          </a:stretch>
        </p:blipFill>
        <p:spPr bwMode="auto">
          <a:xfrm>
            <a:off x="533400" y="2133600"/>
            <a:ext cx="2184400" cy="322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2781300" y="1499610"/>
            <a:ext cx="54864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Родился 27 сентября 1922 года,</a:t>
            </a:r>
            <a:r>
              <a:rPr kumimoji="0" lang="de-DE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de-DE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умер</a:t>
            </a:r>
            <a:r>
              <a:rPr kumimoji="0" lang="de-DE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 мая 1971 года.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Разведчик</a:t>
            </a:r>
            <a:r>
              <a:rPr kumimoji="0" lang="de-DE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Начинал войну пехотинцем.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Призван в 1941 году на Дальний Восток. Сразу заболел плевритом, т.к. климат совсем иной  и его организм с переменой климата не справился. Лечили его год и после лечения отправили на Западный фронт.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Дошел он до Берлина.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33800" y="5181600"/>
            <a:ext cx="3581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Награжден</a:t>
            </a:r>
            <a:endParaRPr lang="ru-RU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Орден Красной Звезды</a:t>
            </a:r>
            <a:endParaRPr lang="ru-RU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Орден Отечественной войны</a:t>
            </a:r>
            <a:endParaRPr lang="ru-RU" sz="1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Медали за боевые заслуги и памятные</a:t>
            </a:r>
            <a:r>
              <a:rPr lang="ru-RU" sz="1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830</TotalTime>
  <Words>903</Words>
  <Application>Microsoft Office PowerPoint</Application>
  <PresentationFormat>Экран (4:3)</PresentationFormat>
  <Paragraphs>107</Paragraphs>
  <Slides>14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 Брат моего прадеда по линии отца</vt:lpstr>
      <vt:lpstr>Слайд 3</vt:lpstr>
      <vt:lpstr>Слайд 4</vt:lpstr>
      <vt:lpstr>Слайд 5</vt:lpstr>
      <vt:lpstr>Слайд 6</vt:lpstr>
      <vt:lpstr>Фадеев Егор Алексеевич</vt:lpstr>
      <vt:lpstr>Послевоенный путь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Война</dc:title>
  <dc:creator>Titan</dc:creator>
  <cp:lastModifiedBy>Ivan</cp:lastModifiedBy>
  <cp:revision>69</cp:revision>
  <dcterms:created xsi:type="dcterms:W3CDTF">2015-04-20T11:21:02Z</dcterms:created>
  <dcterms:modified xsi:type="dcterms:W3CDTF">2020-03-08T09:52:13Z</dcterms:modified>
</cp:coreProperties>
</file>