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61" r:id="rId4"/>
    <p:sldId id="259" r:id="rId5"/>
    <p:sldId id="260" r:id="rId6"/>
    <p:sldId id="262" r:id="rId7"/>
    <p:sldId id="271" r:id="rId8"/>
    <p:sldId id="263" r:id="rId9"/>
    <p:sldId id="264" r:id="rId10"/>
    <p:sldId id="272" r:id="rId11"/>
    <p:sldId id="283" r:id="rId12"/>
    <p:sldId id="265" r:id="rId13"/>
    <p:sldId id="277" r:id="rId14"/>
    <p:sldId id="284" r:id="rId15"/>
    <p:sldId id="278" r:id="rId16"/>
    <p:sldId id="269" r:id="rId17"/>
    <p:sldId id="273" r:id="rId18"/>
    <p:sldId id="274" r:id="rId19"/>
    <p:sldId id="268" r:id="rId20"/>
    <p:sldId id="280" r:id="rId21"/>
    <p:sldId id="281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B9A"/>
    <a:srgbClr val="000066"/>
    <a:srgbClr val="000099"/>
    <a:srgbClr val="FF6600"/>
    <a:srgbClr val="800000"/>
    <a:srgbClr val="660033"/>
    <a:srgbClr val="800080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F67F57-6C3C-41FC-AD5E-407F47CC31EF}" type="doc">
      <dgm:prSet loTypeId="urn:microsoft.com/office/officeart/2005/8/layout/chevron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6DCBCD31-9CB5-4F53-9E2C-B4987557A7C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BE6522-4E48-43AC-A3A5-9E4BD2C36304}" type="parTrans" cxnId="{F8362D14-A977-4B39-8858-C513F0459D8C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E2CB97-F809-47CC-BC32-AF746C0C71FD}" type="sibTrans" cxnId="{F8362D14-A977-4B39-8858-C513F0459D8C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18BD78-7085-4C10-AB99-CA282E168574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Физика – 94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7BCC1A-EEC0-41DF-9A6A-22C83CFE74E8}" type="parTrans" cxnId="{756EA596-15C9-4BAA-8AEA-12CB026A1AB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4122F3-A798-4BE5-A196-C3D9551D5E48}" type="sibTrans" cxnId="{756EA596-15C9-4BAA-8AEA-12CB026A1AB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7D80A6-392F-495D-A056-88ECEF2B137D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Математика (проф.) – 90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B99FAE-E3B2-45EE-A9A8-B4644C3CC6C5}" type="parTrans" cxnId="{FEA9D371-17AE-4B77-A18F-1E7AA6DBF1DC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6E5E8F-C34C-4BB0-90EC-0D5BB155ED90}" type="sibTrans" cxnId="{FEA9D371-17AE-4B77-A18F-1E7AA6DBF1DC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94089C-92C1-444E-A896-6B2A2F16BC7B}">
      <dgm:prSet phldrT="[Текст]" phldr="1" custT="1"/>
      <dgm:spPr/>
      <dgm:t>
        <a:bodyPr/>
        <a:lstStyle/>
        <a:p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334903-732A-40FF-9011-3EF7B2454047}" type="sibTrans" cxnId="{A04DD73E-B423-4A42-A38C-8F27A69E2BD5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A87C26-E910-47CD-A9F2-41F7C2C3F533}" type="parTrans" cxnId="{A04DD73E-B423-4A42-A38C-8F27A69E2BD5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8DFB4C-8FBF-4024-AD41-FE59E2DC9B05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Химия – 83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B831B5-1660-4A42-9DD9-99E9AC222295}" type="sibTrans" cxnId="{0FB5EAAE-B286-4D2E-8FA4-35093D7E513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0977D3-D117-4B9B-BDC0-E439BD7163D4}" type="parTrans" cxnId="{0FB5EAAE-B286-4D2E-8FA4-35093D7E513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D50E6C-F5AC-40A5-8F2A-DD04C1F90018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Обществознание – 87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941D80-90DD-4D46-86A4-13F2CA9FE569}" type="sibTrans" cxnId="{2192CB32-2C9C-4521-98FD-EA0FB1E83A4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5923E5-F5C9-4DF6-AB85-09FA398E67F8}" type="parTrans" cxnId="{2192CB32-2C9C-4521-98FD-EA0FB1E83A4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80B6A3-6A19-4160-905E-4FAAE1F00BE9}">
      <dgm:prSet phldrT="[Текст]" phldr="1" custT="1"/>
      <dgm:spPr/>
      <dgm:t>
        <a:bodyPr/>
        <a:lstStyle/>
        <a:p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AA623E-AC70-4ED8-B6B1-A4B087C3FD35}" type="sibTrans" cxnId="{81E11DB9-492A-4EDF-823F-4D5B49C1466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5EABD5-C11B-41F2-B898-53B8CF061644}" type="parTrans" cxnId="{81E11DB9-492A-4EDF-823F-4D5B49C1466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23C06B-0B2B-41F7-86FD-0FC1593B30B9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Биология – 91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5C0AEC-BD8F-44F4-BF49-86F972E7E953}" type="sibTrans" cxnId="{9CF2CC17-1519-4FE5-BF49-857D92F39D8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212067-580A-4ABF-8CC5-AEF8C9B5B608}" type="parTrans" cxnId="{9CF2CC17-1519-4FE5-BF49-857D92F39D8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CD58A4-2BD9-42A0-95C5-F5C13A7C68A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Русский язык – 98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C799E0-82EA-40EB-91D4-C922CF0B79D7}" type="sibTrans" cxnId="{2ECE3EDF-1720-405C-9755-BA109E36BA29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BB1757-FC4A-4687-A57D-C4759116EA21}" type="parTrans" cxnId="{2ECE3EDF-1720-405C-9755-BA109E36BA29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EE834D-AA5E-40E8-B66B-4BB7173C27DD}" type="pres">
      <dgm:prSet presAssocID="{36F67F57-6C3C-41FC-AD5E-407F47CC31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1698C8-6337-42B5-93D5-5D7D6F568CDD}" type="pres">
      <dgm:prSet presAssocID="{6DCBCD31-9CB5-4F53-9E2C-B4987557A7C2}" presName="composite" presStyleCnt="0"/>
      <dgm:spPr/>
    </dgm:pt>
    <dgm:pt modelId="{12E81EEA-1EF5-4C54-8712-BF3D6186247F}" type="pres">
      <dgm:prSet presAssocID="{6DCBCD31-9CB5-4F53-9E2C-B4987557A7C2}" presName="parentText" presStyleLbl="alignNode1" presStyleIdx="0" presStyleCnt="3" custLinFactNeighborX="-17937" custLinFactNeighborY="-128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C97ED-0858-4330-A360-7A49ADC320AD}" type="pres">
      <dgm:prSet presAssocID="{6DCBCD31-9CB5-4F53-9E2C-B4987557A7C2}" presName="descendantText" presStyleLbl="alignAcc1" presStyleIdx="0" presStyleCnt="3" custScaleY="140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68551-5B42-4D66-9112-3B5D41A9D0F4}" type="pres">
      <dgm:prSet presAssocID="{F9E2CB97-F809-47CC-BC32-AF746C0C71FD}" presName="sp" presStyleCnt="0"/>
      <dgm:spPr/>
    </dgm:pt>
    <dgm:pt modelId="{4EDD2517-9CC8-428F-A980-B90958D97DA4}" type="pres">
      <dgm:prSet presAssocID="{AF94089C-92C1-444E-A896-6B2A2F16BC7B}" presName="composite" presStyleCnt="0"/>
      <dgm:spPr/>
    </dgm:pt>
    <dgm:pt modelId="{8B6A2642-6501-4D1C-9625-9162BC06B364}" type="pres">
      <dgm:prSet presAssocID="{AF94089C-92C1-444E-A896-6B2A2F16BC7B}" presName="parentText" presStyleLbl="alignNode1" presStyleIdx="1" presStyleCnt="3" custLinFactNeighborX="-5032" custLinFactNeighborY="-76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79441-B78F-4B2E-9379-7BAC69144BBD}" type="pres">
      <dgm:prSet presAssocID="{AF94089C-92C1-444E-A896-6B2A2F16BC7B}" presName="descendantText" presStyleLbl="alignAcc1" presStyleIdx="1" presStyleCnt="3" custScaleY="127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54D85-2319-4CBE-B47C-838ACF41D538}" type="pres">
      <dgm:prSet presAssocID="{0E334903-732A-40FF-9011-3EF7B2454047}" presName="sp" presStyleCnt="0"/>
      <dgm:spPr/>
    </dgm:pt>
    <dgm:pt modelId="{9EBCA63B-ABE2-4B37-BA17-D9B4E223730B}" type="pres">
      <dgm:prSet presAssocID="{4C80B6A3-6A19-4160-905E-4FAAE1F00BE9}" presName="composite" presStyleCnt="0"/>
      <dgm:spPr/>
    </dgm:pt>
    <dgm:pt modelId="{74475490-1395-4171-AE55-D0FC78D8F1FD}" type="pres">
      <dgm:prSet presAssocID="{4C80B6A3-6A19-4160-905E-4FAAE1F00BE9}" presName="parentText" presStyleLbl="alignNode1" presStyleIdx="2" presStyleCnt="3" custLinFactNeighborX="-5032" custLinFactNeighborY="-118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BAC61-9CD0-4ECE-B19A-8A45EA34BFE3}" type="pres">
      <dgm:prSet presAssocID="{4C80B6A3-6A19-4160-905E-4FAAE1F00BE9}" presName="descendantText" presStyleLbl="alignAcc1" presStyleIdx="2" presStyleCnt="3" custScaleY="166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782B47-ABE6-4253-A2B8-51EC9B160087}" type="presOf" srcId="{D123C06B-0B2B-41F7-86FD-0FC1593B30B9}" destId="{44279441-B78F-4B2E-9379-7BAC69144BBD}" srcOrd="0" destOrd="0" presId="urn:microsoft.com/office/officeart/2005/8/layout/chevron2"/>
    <dgm:cxn modelId="{7AB50AE5-89BA-45F7-9B8E-E4FA575C7264}" type="presOf" srcId="{0ACD58A4-2BD9-42A0-95C5-F5C13A7C68AC}" destId="{366C97ED-0858-4330-A360-7A49ADC320AD}" srcOrd="0" destOrd="0" presId="urn:microsoft.com/office/officeart/2005/8/layout/chevron2"/>
    <dgm:cxn modelId="{CDB941D2-2C43-4231-AE55-FA7F2501CC5B}" type="presOf" srcId="{4C80B6A3-6A19-4160-905E-4FAAE1F00BE9}" destId="{74475490-1395-4171-AE55-D0FC78D8F1FD}" srcOrd="0" destOrd="0" presId="urn:microsoft.com/office/officeart/2005/8/layout/chevron2"/>
    <dgm:cxn modelId="{D608F5DE-2555-412C-989C-DC88360CDA97}" type="presOf" srcId="{0D7D80A6-392F-495D-A056-88ECEF2B137D}" destId="{44279441-B78F-4B2E-9379-7BAC69144BBD}" srcOrd="0" destOrd="1" presId="urn:microsoft.com/office/officeart/2005/8/layout/chevron2"/>
    <dgm:cxn modelId="{A04DD73E-B423-4A42-A38C-8F27A69E2BD5}" srcId="{36F67F57-6C3C-41FC-AD5E-407F47CC31EF}" destId="{AF94089C-92C1-444E-A896-6B2A2F16BC7B}" srcOrd="1" destOrd="0" parTransId="{43A87C26-E910-47CD-A9F2-41F7C2C3F533}" sibTransId="{0E334903-732A-40FF-9011-3EF7B2454047}"/>
    <dgm:cxn modelId="{AF65C596-0BA7-4143-A608-A0E4C349B2BB}" type="presOf" srcId="{AF94089C-92C1-444E-A896-6B2A2F16BC7B}" destId="{8B6A2642-6501-4D1C-9625-9162BC06B364}" srcOrd="0" destOrd="0" presId="urn:microsoft.com/office/officeart/2005/8/layout/chevron2"/>
    <dgm:cxn modelId="{9CF2CC17-1519-4FE5-BF49-857D92F39D8A}" srcId="{AF94089C-92C1-444E-A896-6B2A2F16BC7B}" destId="{D123C06B-0B2B-41F7-86FD-0FC1593B30B9}" srcOrd="0" destOrd="0" parTransId="{1A212067-580A-4ABF-8CC5-AEF8C9B5B608}" sibTransId="{4A5C0AEC-BD8F-44F4-BF49-86F972E7E953}"/>
    <dgm:cxn modelId="{FEA9D371-17AE-4B77-A18F-1E7AA6DBF1DC}" srcId="{AF94089C-92C1-444E-A896-6B2A2F16BC7B}" destId="{0D7D80A6-392F-495D-A056-88ECEF2B137D}" srcOrd="1" destOrd="0" parTransId="{42B99FAE-E3B2-45EE-A9A8-B4644C3CC6C5}" sibTransId="{BC6E5E8F-C34C-4BB0-90EC-0D5BB155ED90}"/>
    <dgm:cxn modelId="{53AAC285-850F-4195-808A-D67209A4A092}" type="presOf" srcId="{588DFB4C-8FBF-4024-AD41-FE59E2DC9B05}" destId="{FC8BAC61-9CD0-4ECE-B19A-8A45EA34BFE3}" srcOrd="0" destOrd="1" presId="urn:microsoft.com/office/officeart/2005/8/layout/chevron2"/>
    <dgm:cxn modelId="{0FB5EAAE-B286-4D2E-8FA4-35093D7E513D}" srcId="{4C80B6A3-6A19-4160-905E-4FAAE1F00BE9}" destId="{588DFB4C-8FBF-4024-AD41-FE59E2DC9B05}" srcOrd="1" destOrd="0" parTransId="{570977D3-D117-4B9B-BDC0-E439BD7163D4}" sibTransId="{B2B831B5-1660-4A42-9DD9-99E9AC222295}"/>
    <dgm:cxn modelId="{10BB1746-9B4A-4202-8739-B22DFAE43268}" type="presOf" srcId="{6DCBCD31-9CB5-4F53-9E2C-B4987557A7C2}" destId="{12E81EEA-1EF5-4C54-8712-BF3D6186247F}" srcOrd="0" destOrd="0" presId="urn:microsoft.com/office/officeart/2005/8/layout/chevron2"/>
    <dgm:cxn modelId="{D2192C29-CAEB-473E-9E6F-036382DC50C4}" type="presOf" srcId="{36F67F57-6C3C-41FC-AD5E-407F47CC31EF}" destId="{D5EE834D-AA5E-40E8-B66B-4BB7173C27DD}" srcOrd="0" destOrd="0" presId="urn:microsoft.com/office/officeart/2005/8/layout/chevron2"/>
    <dgm:cxn modelId="{C0287AB5-A2C8-431A-BE0E-01BA7E41C91C}" type="presOf" srcId="{8D18BD78-7085-4C10-AB99-CA282E168574}" destId="{366C97ED-0858-4330-A360-7A49ADC320AD}" srcOrd="0" destOrd="1" presId="urn:microsoft.com/office/officeart/2005/8/layout/chevron2"/>
    <dgm:cxn modelId="{81E11DB9-492A-4EDF-823F-4D5B49C14660}" srcId="{36F67F57-6C3C-41FC-AD5E-407F47CC31EF}" destId="{4C80B6A3-6A19-4160-905E-4FAAE1F00BE9}" srcOrd="2" destOrd="0" parTransId="{FF5EABD5-C11B-41F2-B898-53B8CF061644}" sibTransId="{99AA623E-AC70-4ED8-B6B1-A4B087C3FD35}"/>
    <dgm:cxn modelId="{2192CB32-2C9C-4521-98FD-EA0FB1E83A40}" srcId="{4C80B6A3-6A19-4160-905E-4FAAE1F00BE9}" destId="{81D50E6C-F5AC-40A5-8F2A-DD04C1F90018}" srcOrd="0" destOrd="0" parTransId="{EC5923E5-F5C9-4DF6-AB85-09FA398E67F8}" sibTransId="{63941D80-90DD-4D46-86A4-13F2CA9FE569}"/>
    <dgm:cxn modelId="{0AC82086-CC73-4E87-BB3B-FC4FB57433FD}" type="presOf" srcId="{81D50E6C-F5AC-40A5-8F2A-DD04C1F90018}" destId="{FC8BAC61-9CD0-4ECE-B19A-8A45EA34BFE3}" srcOrd="0" destOrd="0" presId="urn:microsoft.com/office/officeart/2005/8/layout/chevron2"/>
    <dgm:cxn modelId="{756EA596-15C9-4BAA-8AEA-12CB026A1ABD}" srcId="{6DCBCD31-9CB5-4F53-9E2C-B4987557A7C2}" destId="{8D18BD78-7085-4C10-AB99-CA282E168574}" srcOrd="1" destOrd="0" parTransId="{AD7BCC1A-EEC0-41DF-9A6A-22C83CFE74E8}" sibTransId="{794122F3-A798-4BE5-A196-C3D9551D5E48}"/>
    <dgm:cxn modelId="{F8362D14-A977-4B39-8858-C513F0459D8C}" srcId="{36F67F57-6C3C-41FC-AD5E-407F47CC31EF}" destId="{6DCBCD31-9CB5-4F53-9E2C-B4987557A7C2}" srcOrd="0" destOrd="0" parTransId="{93BE6522-4E48-43AC-A3A5-9E4BD2C36304}" sibTransId="{F9E2CB97-F809-47CC-BC32-AF746C0C71FD}"/>
    <dgm:cxn modelId="{2ECE3EDF-1720-405C-9755-BA109E36BA29}" srcId="{6DCBCD31-9CB5-4F53-9E2C-B4987557A7C2}" destId="{0ACD58A4-2BD9-42A0-95C5-F5C13A7C68AC}" srcOrd="0" destOrd="0" parTransId="{86BB1757-FC4A-4687-A57D-C4759116EA21}" sibTransId="{0DC799E0-82EA-40EB-91D4-C922CF0B79D7}"/>
    <dgm:cxn modelId="{D1FD3AFD-DAA8-4802-8C4C-3448E75F81A0}" type="presParOf" srcId="{D5EE834D-AA5E-40E8-B66B-4BB7173C27DD}" destId="{C21698C8-6337-42B5-93D5-5D7D6F568CDD}" srcOrd="0" destOrd="0" presId="urn:microsoft.com/office/officeart/2005/8/layout/chevron2"/>
    <dgm:cxn modelId="{CB2AB625-70CA-40F7-A1DD-0FC30ADF1F55}" type="presParOf" srcId="{C21698C8-6337-42B5-93D5-5D7D6F568CDD}" destId="{12E81EEA-1EF5-4C54-8712-BF3D6186247F}" srcOrd="0" destOrd="0" presId="urn:microsoft.com/office/officeart/2005/8/layout/chevron2"/>
    <dgm:cxn modelId="{0D71FBB8-8F57-43E7-BE77-6A4E08FA1A52}" type="presParOf" srcId="{C21698C8-6337-42B5-93D5-5D7D6F568CDD}" destId="{366C97ED-0858-4330-A360-7A49ADC320AD}" srcOrd="1" destOrd="0" presId="urn:microsoft.com/office/officeart/2005/8/layout/chevron2"/>
    <dgm:cxn modelId="{6FF78DB6-00E7-41DA-A451-C36B34969E75}" type="presParOf" srcId="{D5EE834D-AA5E-40E8-B66B-4BB7173C27DD}" destId="{AB668551-5B42-4D66-9112-3B5D41A9D0F4}" srcOrd="1" destOrd="0" presId="urn:microsoft.com/office/officeart/2005/8/layout/chevron2"/>
    <dgm:cxn modelId="{1DA43A2A-DA0B-4073-8DAA-753299EA3868}" type="presParOf" srcId="{D5EE834D-AA5E-40E8-B66B-4BB7173C27DD}" destId="{4EDD2517-9CC8-428F-A980-B90958D97DA4}" srcOrd="2" destOrd="0" presId="urn:microsoft.com/office/officeart/2005/8/layout/chevron2"/>
    <dgm:cxn modelId="{A2B2C6C0-6CAE-4393-A2AD-F6AA2D935492}" type="presParOf" srcId="{4EDD2517-9CC8-428F-A980-B90958D97DA4}" destId="{8B6A2642-6501-4D1C-9625-9162BC06B364}" srcOrd="0" destOrd="0" presId="urn:microsoft.com/office/officeart/2005/8/layout/chevron2"/>
    <dgm:cxn modelId="{EAA69861-A192-416A-9A1D-10FAD698745E}" type="presParOf" srcId="{4EDD2517-9CC8-428F-A980-B90958D97DA4}" destId="{44279441-B78F-4B2E-9379-7BAC69144BBD}" srcOrd="1" destOrd="0" presId="urn:microsoft.com/office/officeart/2005/8/layout/chevron2"/>
    <dgm:cxn modelId="{3EFE79B8-4337-4BA0-8637-0B85BF8288A1}" type="presParOf" srcId="{D5EE834D-AA5E-40E8-B66B-4BB7173C27DD}" destId="{DBB54D85-2319-4CBE-B47C-838ACF41D538}" srcOrd="3" destOrd="0" presId="urn:microsoft.com/office/officeart/2005/8/layout/chevron2"/>
    <dgm:cxn modelId="{CC0F7E9D-F202-482F-B6D1-C98875AAECC5}" type="presParOf" srcId="{D5EE834D-AA5E-40E8-B66B-4BB7173C27DD}" destId="{9EBCA63B-ABE2-4B37-BA17-D9B4E223730B}" srcOrd="4" destOrd="0" presId="urn:microsoft.com/office/officeart/2005/8/layout/chevron2"/>
    <dgm:cxn modelId="{31193FA7-62CF-4452-A050-357B49A47A2D}" type="presParOf" srcId="{9EBCA63B-ABE2-4B37-BA17-D9B4E223730B}" destId="{74475490-1395-4171-AE55-D0FC78D8F1FD}" srcOrd="0" destOrd="0" presId="urn:microsoft.com/office/officeart/2005/8/layout/chevron2"/>
    <dgm:cxn modelId="{39237432-F739-4F12-8B2D-C7866D7E36BB}" type="presParOf" srcId="{9EBCA63B-ABE2-4B37-BA17-D9B4E223730B}" destId="{FC8BAC61-9CD0-4ECE-B19A-8A45EA34BFE3}" srcOrd="1" destOrd="0" presId="urn:microsoft.com/office/officeart/2005/8/layout/chevron2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BA4FAD-BD4F-42F7-9805-2E5ED8D66384}" type="doc">
      <dgm:prSet loTypeId="urn:microsoft.com/office/officeart/2005/8/layout/pyramid2" loCatId="pyramid" qsTypeId="urn:microsoft.com/office/officeart/2005/8/quickstyle/simple1#2" qsCatId="simple" csTypeId="urn:microsoft.com/office/officeart/2005/8/colors/accent1_2#2" csCatId="accent1" phldr="1"/>
      <dgm:spPr/>
    </dgm:pt>
    <dgm:pt modelId="{57981F84-3530-4D88-A4A1-E75FE1AF7E3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Недостаточная профессиональная компетентность учителей </a:t>
          </a:r>
          <a:endParaRPr lang="ru-RU" sz="2800" b="1" dirty="0">
            <a:solidFill>
              <a:srgbClr val="80008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12854E-44F6-47CD-A12D-45B1A5795A7D}" type="parTrans" cxnId="{361B8D8A-E944-4591-A356-F9E15B76E85E}">
      <dgm:prSet/>
      <dgm:spPr/>
      <dgm:t>
        <a:bodyPr/>
        <a:lstStyle/>
        <a:p>
          <a:endParaRPr lang="ru-RU"/>
        </a:p>
      </dgm:t>
    </dgm:pt>
    <dgm:pt modelId="{5C2663B2-4A3F-4EE7-8B4C-50030DB105F6}" type="sibTrans" cxnId="{361B8D8A-E944-4591-A356-F9E15B76E85E}">
      <dgm:prSet/>
      <dgm:spPr/>
      <dgm:t>
        <a:bodyPr/>
        <a:lstStyle/>
        <a:p>
          <a:endParaRPr lang="ru-RU"/>
        </a:p>
      </dgm:t>
    </dgm:pt>
    <dgm:pt modelId="{1B463198-D3CA-44B5-AE8F-DBBB5D0AAACF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Отсутствие системного анализа результатов ГИА</a:t>
          </a:r>
          <a:endParaRPr lang="ru-RU" sz="2800" b="1" dirty="0">
            <a:solidFill>
              <a:srgbClr val="80008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3C0D91-6F94-444C-A259-BF6406604A56}" type="parTrans" cxnId="{A0B0F4B2-EC1B-4A06-9B09-9E0D4B866C4A}">
      <dgm:prSet/>
      <dgm:spPr/>
      <dgm:t>
        <a:bodyPr/>
        <a:lstStyle/>
        <a:p>
          <a:endParaRPr lang="ru-RU"/>
        </a:p>
      </dgm:t>
    </dgm:pt>
    <dgm:pt modelId="{DA3C7C7C-481E-4D3A-9B6F-A9FA37306007}" type="sibTrans" cxnId="{A0B0F4B2-EC1B-4A06-9B09-9E0D4B866C4A}">
      <dgm:prSet/>
      <dgm:spPr/>
      <dgm:t>
        <a:bodyPr/>
        <a:lstStyle/>
        <a:p>
          <a:endParaRPr lang="ru-RU"/>
        </a:p>
      </dgm:t>
    </dgm:pt>
    <dgm:pt modelId="{D35795E0-141F-4EE8-A300-B8F99258EF0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Отсутствие психолого-педагогического сопровождения</a:t>
          </a:r>
          <a:r>
            <a:rPr lang="ru-RU" sz="2200" dirty="0" smtClean="0"/>
            <a:t> </a:t>
          </a:r>
          <a:endParaRPr lang="ru-RU" sz="2200" dirty="0"/>
        </a:p>
      </dgm:t>
    </dgm:pt>
    <dgm:pt modelId="{A63C916B-70B7-4BD3-A09E-69348E6C8A1E}" type="parTrans" cxnId="{1B666DB8-0FD7-4494-AE0E-AB194C91E360}">
      <dgm:prSet/>
      <dgm:spPr/>
      <dgm:t>
        <a:bodyPr/>
        <a:lstStyle/>
        <a:p>
          <a:endParaRPr lang="ru-RU"/>
        </a:p>
      </dgm:t>
    </dgm:pt>
    <dgm:pt modelId="{0ACFCAA5-BADB-40F5-9F11-85D8255AC6C6}" type="sibTrans" cxnId="{1B666DB8-0FD7-4494-AE0E-AB194C91E360}">
      <dgm:prSet/>
      <dgm:spPr/>
      <dgm:t>
        <a:bodyPr/>
        <a:lstStyle/>
        <a:p>
          <a:endParaRPr lang="ru-RU"/>
        </a:p>
      </dgm:t>
    </dgm:pt>
    <dgm:pt modelId="{3871BBBA-5785-47D3-BF9A-92ED9291F301}" type="pres">
      <dgm:prSet presAssocID="{FBBA4FAD-BD4F-42F7-9805-2E5ED8D66384}" presName="compositeShape" presStyleCnt="0">
        <dgm:presLayoutVars>
          <dgm:dir/>
          <dgm:resizeHandles/>
        </dgm:presLayoutVars>
      </dgm:prSet>
      <dgm:spPr/>
    </dgm:pt>
    <dgm:pt modelId="{D4B18732-D23A-4519-827E-C0784D421D70}" type="pres">
      <dgm:prSet presAssocID="{FBBA4FAD-BD4F-42F7-9805-2E5ED8D66384}" presName="pyramid" presStyleLbl="node1" presStyleIdx="0" presStyleCnt="1" custLinFactNeighborX="-23865"/>
      <dgm:spPr>
        <a:solidFill>
          <a:srgbClr val="66CCFF">
            <a:alpha val="71000"/>
          </a:srgbClr>
        </a:solidFill>
      </dgm:spPr>
    </dgm:pt>
    <dgm:pt modelId="{4CB54219-0B00-4D19-92E8-A24B51C55905}" type="pres">
      <dgm:prSet presAssocID="{FBBA4FAD-BD4F-42F7-9805-2E5ED8D66384}" presName="theList" presStyleCnt="0"/>
      <dgm:spPr/>
    </dgm:pt>
    <dgm:pt modelId="{F319B20A-E40E-43E0-B128-2F77E696A2BD}" type="pres">
      <dgm:prSet presAssocID="{57981F84-3530-4D88-A4A1-E75FE1AF7E3E}" presName="aNode" presStyleLbl="fgAcc1" presStyleIdx="0" presStyleCnt="3" custScaleX="200425" custScaleY="170122" custLinFactY="-5894" custLinFactNeighborX="2688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99A03-F989-471B-BA6F-5046B48220DB}" type="pres">
      <dgm:prSet presAssocID="{57981F84-3530-4D88-A4A1-E75FE1AF7E3E}" presName="aSpace" presStyleCnt="0"/>
      <dgm:spPr/>
    </dgm:pt>
    <dgm:pt modelId="{8F8A03F4-6F98-40E8-8EA0-225732E63238}" type="pres">
      <dgm:prSet presAssocID="{1B463198-D3CA-44B5-AE8F-DBBB5D0AAACF}" presName="aNode" presStyleLbl="fgAcc1" presStyleIdx="1" presStyleCnt="3" custScaleX="196435" custScaleY="130887" custLinFactY="2218" custLinFactNeighborX="2917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94C0E-E531-4CA4-B62C-0C9FA66FC911}" type="pres">
      <dgm:prSet presAssocID="{1B463198-D3CA-44B5-AE8F-DBBB5D0AAACF}" presName="aSpace" presStyleCnt="0"/>
      <dgm:spPr/>
    </dgm:pt>
    <dgm:pt modelId="{C788E6EA-B5E5-4604-A78A-D34FF21BB61B}" type="pres">
      <dgm:prSet presAssocID="{D35795E0-141F-4EE8-A300-B8F99258EF0C}" presName="aNode" presStyleLbl="fgAcc1" presStyleIdx="2" presStyleCnt="3" custScaleX="193204" custScaleY="166535" custLinFactY="34022" custLinFactNeighborX="3079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BFB93-BC4B-4CE5-AA7B-A26E6F684BFE}" type="pres">
      <dgm:prSet presAssocID="{D35795E0-141F-4EE8-A300-B8F99258EF0C}" presName="aSpace" presStyleCnt="0"/>
      <dgm:spPr/>
    </dgm:pt>
  </dgm:ptLst>
  <dgm:cxnLst>
    <dgm:cxn modelId="{A0B0F4B2-EC1B-4A06-9B09-9E0D4B866C4A}" srcId="{FBBA4FAD-BD4F-42F7-9805-2E5ED8D66384}" destId="{1B463198-D3CA-44B5-AE8F-DBBB5D0AAACF}" srcOrd="1" destOrd="0" parTransId="{4A3C0D91-6F94-444C-A259-BF6406604A56}" sibTransId="{DA3C7C7C-481E-4D3A-9B6F-A9FA37306007}"/>
    <dgm:cxn modelId="{B039FA11-5F7E-415B-A1F3-F1E49B7459B7}" type="presOf" srcId="{57981F84-3530-4D88-A4A1-E75FE1AF7E3E}" destId="{F319B20A-E40E-43E0-B128-2F77E696A2BD}" srcOrd="0" destOrd="0" presId="urn:microsoft.com/office/officeart/2005/8/layout/pyramid2"/>
    <dgm:cxn modelId="{58E2EA2F-3056-4262-8999-340D6C27B22D}" type="presOf" srcId="{FBBA4FAD-BD4F-42F7-9805-2E5ED8D66384}" destId="{3871BBBA-5785-47D3-BF9A-92ED9291F301}" srcOrd="0" destOrd="0" presId="urn:microsoft.com/office/officeart/2005/8/layout/pyramid2"/>
    <dgm:cxn modelId="{361B8D8A-E944-4591-A356-F9E15B76E85E}" srcId="{FBBA4FAD-BD4F-42F7-9805-2E5ED8D66384}" destId="{57981F84-3530-4D88-A4A1-E75FE1AF7E3E}" srcOrd="0" destOrd="0" parTransId="{5612854E-44F6-47CD-A12D-45B1A5795A7D}" sibTransId="{5C2663B2-4A3F-4EE7-8B4C-50030DB105F6}"/>
    <dgm:cxn modelId="{2921E88E-17BD-4405-A80A-9801840EDC22}" type="presOf" srcId="{D35795E0-141F-4EE8-A300-B8F99258EF0C}" destId="{C788E6EA-B5E5-4604-A78A-D34FF21BB61B}" srcOrd="0" destOrd="0" presId="urn:microsoft.com/office/officeart/2005/8/layout/pyramid2"/>
    <dgm:cxn modelId="{C3D32327-066C-4C65-B0DB-35979F4EB3BD}" type="presOf" srcId="{1B463198-D3CA-44B5-AE8F-DBBB5D0AAACF}" destId="{8F8A03F4-6F98-40E8-8EA0-225732E63238}" srcOrd="0" destOrd="0" presId="urn:microsoft.com/office/officeart/2005/8/layout/pyramid2"/>
    <dgm:cxn modelId="{1B666DB8-0FD7-4494-AE0E-AB194C91E360}" srcId="{FBBA4FAD-BD4F-42F7-9805-2E5ED8D66384}" destId="{D35795E0-141F-4EE8-A300-B8F99258EF0C}" srcOrd="2" destOrd="0" parTransId="{A63C916B-70B7-4BD3-A09E-69348E6C8A1E}" sibTransId="{0ACFCAA5-BADB-40F5-9F11-85D8255AC6C6}"/>
    <dgm:cxn modelId="{93CEED6E-9794-4A61-9F67-EB7516568615}" type="presParOf" srcId="{3871BBBA-5785-47D3-BF9A-92ED9291F301}" destId="{D4B18732-D23A-4519-827E-C0784D421D70}" srcOrd="0" destOrd="0" presId="urn:microsoft.com/office/officeart/2005/8/layout/pyramid2"/>
    <dgm:cxn modelId="{79169AC3-6648-4BC4-913F-48602334CF24}" type="presParOf" srcId="{3871BBBA-5785-47D3-BF9A-92ED9291F301}" destId="{4CB54219-0B00-4D19-92E8-A24B51C55905}" srcOrd="1" destOrd="0" presId="urn:microsoft.com/office/officeart/2005/8/layout/pyramid2"/>
    <dgm:cxn modelId="{3A7D8498-8FF0-4688-A7B9-047A1C2F4973}" type="presParOf" srcId="{4CB54219-0B00-4D19-92E8-A24B51C55905}" destId="{F319B20A-E40E-43E0-B128-2F77E696A2BD}" srcOrd="0" destOrd="0" presId="urn:microsoft.com/office/officeart/2005/8/layout/pyramid2"/>
    <dgm:cxn modelId="{A230766D-B2EE-46B5-881B-A32346DA4C38}" type="presParOf" srcId="{4CB54219-0B00-4D19-92E8-A24B51C55905}" destId="{60099A03-F989-471B-BA6F-5046B48220DB}" srcOrd="1" destOrd="0" presId="urn:microsoft.com/office/officeart/2005/8/layout/pyramid2"/>
    <dgm:cxn modelId="{239F7BEF-719D-463A-BC93-34FEBE976E7D}" type="presParOf" srcId="{4CB54219-0B00-4D19-92E8-A24B51C55905}" destId="{8F8A03F4-6F98-40E8-8EA0-225732E63238}" srcOrd="2" destOrd="0" presId="urn:microsoft.com/office/officeart/2005/8/layout/pyramid2"/>
    <dgm:cxn modelId="{BC3C3843-6577-4F8B-89AD-B6E51A0EFE71}" type="presParOf" srcId="{4CB54219-0B00-4D19-92E8-A24B51C55905}" destId="{93D94C0E-E531-4CA4-B62C-0C9FA66FC911}" srcOrd="3" destOrd="0" presId="urn:microsoft.com/office/officeart/2005/8/layout/pyramid2"/>
    <dgm:cxn modelId="{E34B0982-2892-46AA-A2B2-945EFFAE139F}" type="presParOf" srcId="{4CB54219-0B00-4D19-92E8-A24B51C55905}" destId="{C788E6EA-B5E5-4604-A78A-D34FF21BB61B}" srcOrd="4" destOrd="0" presId="urn:microsoft.com/office/officeart/2005/8/layout/pyramid2"/>
    <dgm:cxn modelId="{AD672C2F-8DD9-44F6-BF21-EBBC342E77D9}" type="presParOf" srcId="{4CB54219-0B00-4D19-92E8-A24B51C55905}" destId="{E55BFB93-BC4B-4CE5-AA7B-A26E6F684BFE}" srcOrd="5" destOrd="0" presId="urn:microsoft.com/office/officeart/2005/8/layout/pyramid2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84F135-0AAD-46F4-8805-11387D1B60E1}" type="doc">
      <dgm:prSet loTypeId="urn:microsoft.com/office/officeart/2009/layout/ReverseList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2BF920BA-10DE-4F67-9C33-78664BB20A6B}">
      <dgm:prSet phldrT="[Текст]" custT="1"/>
      <dgm:spPr/>
      <dgm:t>
        <a:bodyPr/>
        <a:lstStyle/>
        <a:p>
          <a:pPr algn="ctr"/>
          <a:r>
            <a:rPr lang="ru-RU" sz="4000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Работа с  учащимися «группы риска»</a:t>
          </a:r>
          <a:endParaRPr lang="ru-RU" sz="4000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939620-1BD6-4A05-9030-96015A679A15}" type="parTrans" cxnId="{3D0B01DC-02DE-48C8-807F-3F5BB6FFD6BB}">
      <dgm:prSet/>
      <dgm:spPr/>
      <dgm:t>
        <a:bodyPr/>
        <a:lstStyle/>
        <a:p>
          <a:endParaRPr lang="ru-RU"/>
        </a:p>
      </dgm:t>
    </dgm:pt>
    <dgm:pt modelId="{0753E496-CA7D-49FD-8552-8CEC18C0C570}" type="sibTrans" cxnId="{3D0B01DC-02DE-48C8-807F-3F5BB6FFD6BB}">
      <dgm:prSet/>
      <dgm:spPr/>
      <dgm:t>
        <a:bodyPr/>
        <a:lstStyle/>
        <a:p>
          <a:endParaRPr lang="ru-RU"/>
        </a:p>
      </dgm:t>
    </dgm:pt>
    <dgm:pt modelId="{B44F3D14-C787-4B90-8617-FA3DCE38AC34}">
      <dgm:prSet phldrT="[Текст]" custT="1"/>
      <dgm:spPr/>
      <dgm:t>
        <a:bodyPr/>
        <a:lstStyle/>
        <a:p>
          <a:pPr algn="ctr"/>
          <a:r>
            <a:rPr lang="ru-RU" sz="4000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Психолого-педагогическая поддержка педагогов и родителей  </a:t>
          </a:r>
          <a:endParaRPr lang="ru-RU" sz="4000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395F6F-6FCE-4EDE-ADF4-9F4A87ADDBDA}" type="parTrans" cxnId="{C9B14054-DD67-412D-AE72-FE000DAB363C}">
      <dgm:prSet/>
      <dgm:spPr/>
      <dgm:t>
        <a:bodyPr/>
        <a:lstStyle/>
        <a:p>
          <a:endParaRPr lang="ru-RU"/>
        </a:p>
      </dgm:t>
    </dgm:pt>
    <dgm:pt modelId="{2BA3A71A-A809-4A79-B8E2-F60D8189DACF}" type="sibTrans" cxnId="{C9B14054-DD67-412D-AE72-FE000DAB363C}">
      <dgm:prSet/>
      <dgm:spPr/>
      <dgm:t>
        <a:bodyPr/>
        <a:lstStyle/>
        <a:p>
          <a:endParaRPr lang="ru-RU"/>
        </a:p>
      </dgm:t>
    </dgm:pt>
    <dgm:pt modelId="{5F6B7834-F385-4BB5-BB94-DEDDB0625E34}" type="pres">
      <dgm:prSet presAssocID="{8E84F135-0AAD-46F4-8805-11387D1B60E1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29E0C19-4A79-449A-BDC4-7A517450A9E7}" type="pres">
      <dgm:prSet presAssocID="{8E84F135-0AAD-46F4-8805-11387D1B60E1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0F28D-F5B2-433E-B255-13BDF0E3944E}" type="pres">
      <dgm:prSet presAssocID="{8E84F135-0AAD-46F4-8805-11387D1B60E1}" presName="LeftNode" presStyleLbl="bgImgPlace1" presStyleIdx="0" presStyleCnt="2" custScaleX="163201" custLinFactNeighborX="-41396" custLinFactNeighborY="691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BC4AF105-F32B-48CF-9D00-ED6BF79CFAE9}" type="pres">
      <dgm:prSet presAssocID="{8E84F135-0AAD-46F4-8805-11387D1B60E1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176D6-E251-4A91-9C40-813227CE5E6C}" type="pres">
      <dgm:prSet presAssocID="{8E84F135-0AAD-46F4-8805-11387D1B60E1}" presName="RightNode" presStyleLbl="bgImgPlace1" presStyleIdx="1" presStyleCnt="2" custScaleX="203225" custLinFactNeighborX="42588" custLinFactNeighborY="69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A37A6878-6FCA-424D-869C-3A50B0981093}" type="pres">
      <dgm:prSet presAssocID="{8E84F135-0AAD-46F4-8805-11387D1B60E1}" presName="TopArrow" presStyleLbl="node1" presStyleIdx="0" presStyleCnt="2"/>
      <dgm:spPr>
        <a:solidFill>
          <a:srgbClr val="800000">
            <a:alpha val="52000"/>
          </a:srgbClr>
        </a:solidFill>
      </dgm:spPr>
      <dgm:t>
        <a:bodyPr/>
        <a:lstStyle/>
        <a:p>
          <a:endParaRPr lang="ru-RU"/>
        </a:p>
      </dgm:t>
    </dgm:pt>
    <dgm:pt modelId="{7C0A2E91-6747-4F13-8D25-71E01AF80543}" type="pres">
      <dgm:prSet presAssocID="{8E84F135-0AAD-46F4-8805-11387D1B60E1}" presName="BottomArrow" presStyleLbl="node1" presStyleIdx="1" presStyleCnt="2"/>
      <dgm:spPr>
        <a:solidFill>
          <a:srgbClr val="800000">
            <a:alpha val="52000"/>
          </a:srgbClr>
        </a:solidFill>
      </dgm:spPr>
      <dgm:t>
        <a:bodyPr/>
        <a:lstStyle/>
        <a:p>
          <a:endParaRPr lang="ru-RU"/>
        </a:p>
      </dgm:t>
    </dgm:pt>
  </dgm:ptLst>
  <dgm:cxnLst>
    <dgm:cxn modelId="{C9B14054-DD67-412D-AE72-FE000DAB363C}" srcId="{8E84F135-0AAD-46F4-8805-11387D1B60E1}" destId="{B44F3D14-C787-4B90-8617-FA3DCE38AC34}" srcOrd="1" destOrd="0" parTransId="{B5395F6F-6FCE-4EDE-ADF4-9F4A87ADDBDA}" sibTransId="{2BA3A71A-A809-4A79-B8E2-F60D8189DACF}"/>
    <dgm:cxn modelId="{29371A78-F197-4DA0-BA4A-99A0630E3046}" type="presOf" srcId="{8E84F135-0AAD-46F4-8805-11387D1B60E1}" destId="{5F6B7834-F385-4BB5-BB94-DEDDB0625E34}" srcOrd="0" destOrd="0" presId="urn:microsoft.com/office/officeart/2009/layout/ReverseList"/>
    <dgm:cxn modelId="{30311B0B-4D52-4864-8C24-42C082C92B1A}" type="presOf" srcId="{B44F3D14-C787-4B90-8617-FA3DCE38AC34}" destId="{B74176D6-E251-4A91-9C40-813227CE5E6C}" srcOrd="1" destOrd="0" presId="urn:microsoft.com/office/officeart/2009/layout/ReverseList"/>
    <dgm:cxn modelId="{3D0B01DC-02DE-48C8-807F-3F5BB6FFD6BB}" srcId="{8E84F135-0AAD-46F4-8805-11387D1B60E1}" destId="{2BF920BA-10DE-4F67-9C33-78664BB20A6B}" srcOrd="0" destOrd="0" parTransId="{3C939620-1BD6-4A05-9030-96015A679A15}" sibTransId="{0753E496-CA7D-49FD-8552-8CEC18C0C570}"/>
    <dgm:cxn modelId="{18B41D1E-CD53-4A62-A2D6-5862D794E87E}" type="presOf" srcId="{2BF920BA-10DE-4F67-9C33-78664BB20A6B}" destId="{429E0C19-4A79-449A-BDC4-7A517450A9E7}" srcOrd="0" destOrd="0" presId="urn:microsoft.com/office/officeart/2009/layout/ReverseList"/>
    <dgm:cxn modelId="{14778F8E-5370-495E-A392-1BDBE8E469E8}" type="presOf" srcId="{B44F3D14-C787-4B90-8617-FA3DCE38AC34}" destId="{BC4AF105-F32B-48CF-9D00-ED6BF79CFAE9}" srcOrd="0" destOrd="0" presId="urn:microsoft.com/office/officeart/2009/layout/ReverseList"/>
    <dgm:cxn modelId="{BAF2EF27-1685-4BD9-BF53-60AB5BBDEE9D}" type="presOf" srcId="{2BF920BA-10DE-4F67-9C33-78664BB20A6B}" destId="{EAD0F28D-F5B2-433E-B255-13BDF0E3944E}" srcOrd="1" destOrd="0" presId="urn:microsoft.com/office/officeart/2009/layout/ReverseList"/>
    <dgm:cxn modelId="{F8B0D052-BD0C-4050-B396-DCACAAA84799}" type="presParOf" srcId="{5F6B7834-F385-4BB5-BB94-DEDDB0625E34}" destId="{429E0C19-4A79-449A-BDC4-7A517450A9E7}" srcOrd="0" destOrd="0" presId="urn:microsoft.com/office/officeart/2009/layout/ReverseList"/>
    <dgm:cxn modelId="{D84B5709-8AB5-4D81-94E3-6FE9CEBBDE4D}" type="presParOf" srcId="{5F6B7834-F385-4BB5-BB94-DEDDB0625E34}" destId="{EAD0F28D-F5B2-433E-B255-13BDF0E3944E}" srcOrd="1" destOrd="0" presId="urn:microsoft.com/office/officeart/2009/layout/ReverseList"/>
    <dgm:cxn modelId="{6323053D-18DD-467D-BE90-ADEEE1CD6885}" type="presParOf" srcId="{5F6B7834-F385-4BB5-BB94-DEDDB0625E34}" destId="{BC4AF105-F32B-48CF-9D00-ED6BF79CFAE9}" srcOrd="2" destOrd="0" presId="urn:microsoft.com/office/officeart/2009/layout/ReverseList"/>
    <dgm:cxn modelId="{E9054464-049D-4343-BAB3-4B81448D42A7}" type="presParOf" srcId="{5F6B7834-F385-4BB5-BB94-DEDDB0625E34}" destId="{B74176D6-E251-4A91-9C40-813227CE5E6C}" srcOrd="3" destOrd="0" presId="urn:microsoft.com/office/officeart/2009/layout/ReverseList"/>
    <dgm:cxn modelId="{0843C315-5C4A-4C6D-B3D3-FE7AFA8D8C19}" type="presParOf" srcId="{5F6B7834-F385-4BB5-BB94-DEDDB0625E34}" destId="{A37A6878-6FCA-424D-869C-3A50B0981093}" srcOrd="4" destOrd="0" presId="urn:microsoft.com/office/officeart/2009/layout/ReverseList"/>
    <dgm:cxn modelId="{96EB4A09-4B0E-4108-8ABC-AC9E1227C5A8}" type="presParOf" srcId="{5F6B7834-F385-4BB5-BB94-DEDDB0625E34}" destId="{7C0A2E91-6747-4F13-8D25-71E01AF80543}" srcOrd="5" destOrd="0" presId="urn:microsoft.com/office/officeart/2009/layout/ReverseList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2F6889-1308-417E-B59F-F41AA0A38EA1}" type="datetimeFigureOut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29D2EE5-B3E3-4217-A21F-47DDB3B9D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38D970-0C0F-4712-8132-22421DCBBCB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240E63-B754-45CB-A591-5B62039030AF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DB533E-C4F4-4A32-A889-A28FE81FE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07AEA-BE47-45DE-830A-5007E1008474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B453A-F0E4-4955-B3F7-0C9BE397E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388B8-032C-4278-A6C9-F1AA7A185C6E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1405E-7F24-4E00-A3FB-EFAA8A8FA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632A-46C7-416C-B0E4-166F985F9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2EE977-D5D7-4044-8E15-E34F3F81DF99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ED4D2B-1310-410A-B7FE-295CDA540C3F}" type="datetime1">
              <a:rPr lang="ru-RU" altLang="en-US"/>
              <a:pPr>
                <a:defRPr/>
              </a:pPr>
              <a:t>09.12.2019</a:t>
            </a:fld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6433A-9FD5-41FB-9FEB-6D2DC54280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9207355-3FCC-4A07-AF47-E3B4F7ADA212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03D8EBE-DB1E-4212-AC1B-C8866EB2C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493C3-457A-4EA9-AC22-76DFD98443FB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7D25F-66E5-4FCD-A0AE-523EA404D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FB70A4-C28D-4F17-ACDA-8CF9FF6BDE26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60658C-DF38-4430-B533-CEB5C21B0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DE652-7E64-4C4D-A2D3-D8E6BFD0419C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84FD6-14E7-40F8-BFD5-643231B6B7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FFB487-1CB7-48BE-9FE8-398D724B7DB6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EBD56B-6012-4042-9B8E-61E895D8B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7B621-D5D3-4F77-932E-8A78C571529C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939C5-2333-4DEC-88B4-2D99F8363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DC167C-BFD5-4A01-BC7B-B022BF0043B2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F11CC1-62ED-4C71-8DD5-F6778B7CB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D0A48B-37EB-4B28-8B8B-D4C14413DC15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584A2F-A617-4D07-AB6B-B80F928AD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1B6FD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EC1E2E-FB7F-45FC-8545-D27B68B9476F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6646D2-6589-4E21-95E5-D6FCF222C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C6E7FC">
                    <a:shade val="50000"/>
                    <a:satMod val="200000"/>
                  </a:srgb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3CD2BC2-A371-4F47-9C32-B8C9F6C32395}" type="datetime1">
              <a:rPr lang="ru-RU"/>
              <a:pPr>
                <a:defRPr/>
              </a:pPr>
              <a:t>09.12.2019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C6E7FC">
                    <a:shade val="50000"/>
                    <a:satMod val="200000"/>
                  </a:srgb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C6E7FC">
                    <a:shade val="50000"/>
                    <a:satMod val="200000"/>
                  </a:srgb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0128955A-B1AA-48A9-A4F3-78AF185EA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6" r:id="rId3"/>
    <p:sldLayoutId id="2147483673" r:id="rId4"/>
    <p:sldLayoutId id="2147483677" r:id="rId5"/>
    <p:sldLayoutId id="2147483672" r:id="rId6"/>
    <p:sldLayoutId id="2147483678" r:id="rId7"/>
    <p:sldLayoutId id="2147483679" r:id="rId8"/>
    <p:sldLayoutId id="2147483680" r:id="rId9"/>
    <p:sldLayoutId id="2147483671" r:id="rId10"/>
    <p:sldLayoutId id="2147483670" r:id="rId11"/>
    <p:sldLayoutId id="2147483681" r:id="rId12"/>
    <p:sldLayoutId id="2147483682" r:id="rId13"/>
    <p:sldLayoutId id="2147483683" r:id="rId14"/>
  </p:sldLayoutIdLst>
  <p:transition spd="med">
    <p:fade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003B9A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003B9A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5BD078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A5D028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3"/>
          <p:cNvSpPr>
            <a:spLocks noChangeArrowheads="1"/>
          </p:cNvSpPr>
          <p:nvPr/>
        </p:nvSpPr>
        <p:spPr bwMode="auto">
          <a:xfrm>
            <a:off x="1042988" y="115888"/>
            <a:ext cx="7993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«Уренская средняя общеобразовательная школа № 1» </a:t>
            </a:r>
          </a:p>
          <a:p>
            <a:pPr algn="ctr"/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Уренского муниципального района Нижегородской области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29717" y="2204864"/>
            <a:ext cx="7992492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400" b="1" spc="50" dirty="0">
                <a:ln w="13500">
                  <a:solidFill>
                    <a:srgbClr val="31B6FD">
                      <a:lumMod val="20000"/>
                      <a:lumOff val="80000"/>
                      <a:alpha val="65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Успешная школа: </a:t>
            </a:r>
            <a:endParaRPr lang="ru-RU" altLang="ru-RU" sz="4400" b="1" spc="50" dirty="0">
              <a:ln w="13500">
                <a:solidFill>
                  <a:srgbClr val="31B6FD">
                    <a:lumMod val="20000"/>
                    <a:lumOff val="80000"/>
                    <a:alpha val="6500"/>
                  </a:srgbClr>
                </a:solidFill>
                <a:prstDash val="solid"/>
              </a:ln>
              <a:solidFill>
                <a:srgbClr val="000099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4400" b="1" spc="50" dirty="0">
                <a:ln w="13500">
                  <a:solidFill>
                    <a:srgbClr val="31B6FD">
                      <a:lumMod val="20000"/>
                      <a:lumOff val="80000"/>
                      <a:alpha val="65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 </a:t>
            </a:r>
            <a:r>
              <a:rPr lang="ru-RU" altLang="ru-RU" sz="4400" b="1" spc="50" dirty="0">
                <a:ln w="13500">
                  <a:solidFill>
                    <a:srgbClr val="31B6FD">
                      <a:lumMod val="20000"/>
                      <a:lumOff val="80000"/>
                      <a:alpha val="65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 помощник?</a:t>
            </a:r>
            <a:endParaRPr lang="ru-RU" sz="4400" b="1" spc="50" dirty="0">
              <a:ln w="13500">
                <a:solidFill>
                  <a:srgbClr val="31B6FD">
                    <a:lumMod val="20000"/>
                    <a:lumOff val="80000"/>
                    <a:alpha val="6500"/>
                  </a:srgbClr>
                </a:solidFill>
                <a:prstDash val="solid"/>
              </a:ln>
              <a:solidFill>
                <a:srgbClr val="000099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5673725" y="5732463"/>
            <a:ext cx="34702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Л.Ф.Брызгалова, </a:t>
            </a:r>
          </a:p>
          <a:p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</a:t>
            </a:r>
          </a:p>
          <a:p>
            <a:r>
              <a:rPr lang="ru-RU" sz="200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108CE6-DE23-4B9B-9B7D-C3B2A80AAB00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476672"/>
            <a:ext cx="923329" cy="624786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pic>
        <p:nvPicPr>
          <p:cNvPr id="27651" name="Рисунок 6"/>
          <p:cNvPicPr>
            <a:picLocks noChangeAspect="1" noChangeArrowheads="1"/>
          </p:cNvPicPr>
          <p:nvPr/>
        </p:nvPicPr>
        <p:blipFill>
          <a:blip r:embed="rId2"/>
          <a:srcRect l="89211" t="1392"/>
          <a:stretch>
            <a:fillRect/>
          </a:stretch>
        </p:blipFill>
        <p:spPr bwMode="auto">
          <a:xfrm>
            <a:off x="8172450" y="12700"/>
            <a:ext cx="97155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196535" y="716498"/>
            <a:ext cx="923329" cy="501675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/>
              <a:ext uri="{28A0092B-C50C-407E-A947-70E740481C1C}"/>
            </a:extLst>
          </a:blip>
          <a:srcRect l="23286" t="13150" r="41735" b="4278"/>
          <a:stretch/>
        </p:blipFill>
        <p:spPr bwMode="auto">
          <a:xfrm>
            <a:off x="1112884" y="228691"/>
            <a:ext cx="3603132" cy="47844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/>
          </a:extLst>
        </p:spPr>
      </p:pic>
      <p:pic>
        <p:nvPicPr>
          <p:cNvPr id="4" name="Picture 2" descr="C:\Users\Людмила\Desktop\Л.Ф.2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499992" y="1554762"/>
            <a:ext cx="3523787" cy="51145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8E3644-D59B-4BF1-B2B7-AAD782DF7B7F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28674" name="Picture 2" descr="C:\Users\1\Desktop\дорожная карта.jpeg"/>
          <p:cNvPicPr>
            <a:picLocks noChangeAspect="1" noChangeArrowheads="1"/>
          </p:cNvPicPr>
          <p:nvPr/>
        </p:nvPicPr>
        <p:blipFill>
          <a:blip r:embed="rId2"/>
          <a:srcRect b="5412"/>
          <a:stretch>
            <a:fillRect/>
          </a:stretch>
        </p:blipFill>
        <p:spPr bwMode="auto">
          <a:xfrm>
            <a:off x="1258888" y="115888"/>
            <a:ext cx="6008687" cy="41338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5" name="Picture 3" descr="C:\Users\1\Desktop\договор 2.jpeg"/>
          <p:cNvPicPr>
            <a:picLocks noChangeAspect="1" noChangeArrowheads="1"/>
          </p:cNvPicPr>
          <p:nvPr/>
        </p:nvPicPr>
        <p:blipFill>
          <a:blip r:embed="rId3"/>
          <a:srcRect b="4533"/>
          <a:stretch>
            <a:fillRect/>
          </a:stretch>
        </p:blipFill>
        <p:spPr bwMode="auto">
          <a:xfrm>
            <a:off x="2265363" y="2090738"/>
            <a:ext cx="6699250" cy="46513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496" y="332656"/>
            <a:ext cx="923329" cy="612475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38100">
                <a:solidFill>
                  <a:schemeClr val="bg2">
                    <a:lumMod val="1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spc="50" dirty="0">
              <a:ln w="38100">
                <a:solidFill>
                  <a:schemeClr val="bg2">
                    <a:lumMod val="1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C31945-AA0C-45CE-B873-052D54958E80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solidFill>
                <a:srgbClr val="7DAECD"/>
              </a:solidFill>
            </a:endParaRPr>
          </a:p>
        </p:txBody>
      </p:sp>
      <p:grpSp>
        <p:nvGrpSpPr>
          <p:cNvPr id="29698" name="Группа 38"/>
          <p:cNvGrpSpPr>
            <a:grpSpLocks/>
          </p:cNvGrpSpPr>
          <p:nvPr/>
        </p:nvGrpSpPr>
        <p:grpSpPr bwMode="auto">
          <a:xfrm>
            <a:off x="1258888" y="296863"/>
            <a:ext cx="7800975" cy="6445250"/>
            <a:chOff x="1259632" y="296652"/>
            <a:chExt cx="7799890" cy="6444716"/>
          </a:xfrm>
        </p:grpSpPr>
        <p:sp>
          <p:nvSpPr>
            <p:cNvPr id="2" name="Прямоугольник 1"/>
            <p:cNvSpPr/>
            <p:nvPr/>
          </p:nvSpPr>
          <p:spPr>
            <a:xfrm rot="5400000">
              <a:off x="4626261" y="-3069977"/>
              <a:ext cx="1043608" cy="77768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4762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«Проектирование </a:t>
              </a:r>
              <a:r>
                <a:rPr lang="ru-RU" sz="32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современного урока в соответствии с требованиями </a:t>
              </a:r>
              <a:r>
                <a:rPr lang="ru-RU" sz="32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ФГОС»</a:t>
              </a:r>
              <a:endParaRPr lang="ru-RU" b="1" dirty="0">
                <a:solidFill>
                  <a:srgbClr val="000099"/>
                </a:solidFill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1386614" y="1339553"/>
              <a:ext cx="17460" cy="4730358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404074" y="2420551"/>
              <a:ext cx="382535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endCxn id="23" idx="2"/>
            </p:cNvCxnSpPr>
            <p:nvPr/>
          </p:nvCxnSpPr>
          <p:spPr>
            <a:xfrm>
              <a:off x="1404074" y="4212690"/>
              <a:ext cx="35713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 21"/>
            <p:cNvSpPr/>
            <p:nvPr/>
          </p:nvSpPr>
          <p:spPr>
            <a:xfrm rot="5400000">
              <a:off x="4743147" y="-1224393"/>
              <a:ext cx="1313894" cy="72728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4762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solidFill>
                    <a:srgbClr val="660033"/>
                  </a:solidFill>
                  <a:latin typeface="Times New Roman" pitchFamily="18" charset="0"/>
                  <a:cs typeface="Times New Roman" pitchFamily="18" charset="0"/>
                </a:rPr>
                <a:t>Организационно - деятельностный компонент урока. Мотивация как основополагающий этап современного урока 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 rot="5400000">
              <a:off x="4741018" y="575807"/>
              <a:ext cx="1313894" cy="72728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4762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solidFill>
                    <a:srgbClr val="660033"/>
                  </a:solidFill>
                  <a:latin typeface="Times New Roman" pitchFamily="18" charset="0"/>
                  <a:cs typeface="Times New Roman" pitchFamily="18" charset="0"/>
                </a:rPr>
                <a:t>Этап актуализации новых знаний в проектировании современного урока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 rot="5400000">
              <a:off x="4766170" y="2448015"/>
              <a:ext cx="1313894" cy="72728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4762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solidFill>
                    <a:srgbClr val="660033"/>
                  </a:solidFill>
                  <a:latin typeface="Times New Roman" pitchFamily="18" charset="0"/>
                  <a:cs typeface="Times New Roman" pitchFamily="18" charset="0"/>
                </a:rPr>
                <a:t>Рефлексия как обязательный этап урока в условиях реализации ФГОС</a:t>
              </a: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1404074" y="6065149"/>
              <a:ext cx="357138" cy="0"/>
            </a:xfrm>
            <a:prstGeom prst="line">
              <a:avLst/>
            </a:prstGeom>
            <a:ln w="476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Прямоугольник 39"/>
          <p:cNvSpPr/>
          <p:nvPr/>
        </p:nvSpPr>
        <p:spPr>
          <a:xfrm>
            <a:off x="34925" y="44450"/>
            <a:ext cx="923925" cy="669448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74638"/>
            <a:ext cx="7996237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«Применение </a:t>
            </a: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индивидуальных и групповых заданий на учебных </a:t>
            </a: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занятиях»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8E7F5B-E6F5-4F00-A808-E9ED8D46A1B0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2050" name="Picture 2" descr="G:\проект по выравниванию результатов ГИА\стажерская площадка УСОШ № 1\IMG-b41b5705d8f9ebaf5fba0c3888c71783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2157233" cy="1617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1" name="Picture 3" descr="G:\проект по выравниванию результатов ГИА\стажерская площадка УСОШ № 1\IMG_20181102_0918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148063" y="3751801"/>
            <a:ext cx="3525345" cy="2644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2" name="Picture 4" descr="G:\проект по выравниванию результатов ГИА\стажерская площадка УСОШ № 1\IMG_20181102_0923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259632" y="3751801"/>
            <a:ext cx="3525344" cy="2644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3" name="Picture 5" descr="G:\проект по выравниванию результатов ГИА\стажерская площадка УСОШ № 1\IMG_20181102_0935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2118123" cy="158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4" name="Picture 6" descr="G:\проект по выравниванию результатов ГИА\стажерская площадка УСОШ № 1\IMG_20181102_0919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48197" y="1916832"/>
            <a:ext cx="2112235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9" name="Прямоугольник 8"/>
          <p:cNvSpPr/>
          <p:nvPr/>
        </p:nvSpPr>
        <p:spPr>
          <a:xfrm>
            <a:off x="34925" y="44450"/>
            <a:ext cx="923925" cy="669448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087C7F-981B-4094-91A1-E88F40E6FAB8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5400000">
            <a:off x="4484352" y="-3114219"/>
            <a:ext cx="1277124" cy="77768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76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«Профессиональная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компетентность учителя как условие повышения качества образования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учащихся»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1362075" y="1412875"/>
            <a:ext cx="34925" cy="4826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77950" y="2276475"/>
            <a:ext cx="384175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23" idx="2"/>
          </p:cNvCxnSpPr>
          <p:nvPr/>
        </p:nvCxnSpPr>
        <p:spPr>
          <a:xfrm>
            <a:off x="1377950" y="3665538"/>
            <a:ext cx="358775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 rot="5400000">
            <a:off x="4795827" y="-1387733"/>
            <a:ext cx="1127135" cy="72101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76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Применение тестовых заданий для достижения предметных результатов на уроках истории и обществознания</a:t>
            </a:r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4682491" y="50870"/>
            <a:ext cx="1335914" cy="72280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76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Деятельность учителя математики по анализу результатов контрольных срезов, разработке дифференцированных дидактических материалов и построению индивидуального маршрута учащихся </a:t>
            </a:r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4902414" y="1455158"/>
            <a:ext cx="936105" cy="71880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76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Формирование навыков монологической речи на уроках английского языка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377950" y="6238875"/>
            <a:ext cx="358775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4925" y="44450"/>
            <a:ext cx="923925" cy="669448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4916078" y="2660274"/>
            <a:ext cx="940747" cy="71560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76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Формирование картографической компетентности на уроках географии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397000" y="5084763"/>
            <a:ext cx="357188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688" y="115888"/>
            <a:ext cx="8088312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«Практические основы организации учебного занятия»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B9BFFA-304B-4064-8561-20CA7E383B1B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9" name="Picture 6" descr="G:\проект по выравниванию результатов ГИА\фото от 20.02.2019\IMG_20190221_134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 t="15932" b="9532"/>
          <a:stretch>
            <a:fillRect/>
          </a:stretch>
        </p:blipFill>
        <p:spPr bwMode="auto">
          <a:xfrm>
            <a:off x="2497077" y="4236619"/>
            <a:ext cx="4408219" cy="2463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074" name="Picture 2" descr="C:\Users\Александр\Downloads\IMG_20190221_144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04048" y="1563086"/>
            <a:ext cx="3240360" cy="2430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075" name="Picture 3" descr="C:\Users\Александр\Desktop\IMG_20190221_1342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403648" y="1563086"/>
            <a:ext cx="3240360" cy="2430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DC1796-D7C2-4E24-90A0-272184861CAD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175" y="11113"/>
            <a:ext cx="104298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6" name="Picture 2" descr="C:\Users\Брызгалова Л.Ф\Desktop\ПРОЕКТ Плетенева ОВ\Выступление НИРО\таб.JPG"/>
          <p:cNvPicPr>
            <a:picLocks noChangeAspect="1" noChangeArrowheads="1"/>
          </p:cNvPicPr>
          <p:nvPr/>
        </p:nvPicPr>
        <p:blipFill rotWithShape="1">
          <a:blip r:embed="rId2"/>
          <a:srcRect l="2408" r="1953" b="3635"/>
          <a:stretch/>
        </p:blipFill>
        <p:spPr bwMode="auto">
          <a:xfrm>
            <a:off x="0" y="0"/>
            <a:ext cx="8785225" cy="3992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6147" name="Picture 3" descr="C:\Users\Брызгалова Л.Ф\Desktop\ПРОЕКТ Плетенева ОВ\Выступление НИРО\а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600" y="2365375"/>
            <a:ext cx="8280400" cy="4492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508527-6B4E-4C9E-B2B9-E2E326E52372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175" y="11113"/>
            <a:ext cx="104298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19" name="Picture 2" descr="C:\Users\Брызгалова Л.Ф\Desktop\ПРОЕКТ Плетенева ОВ\Выступление НИРО\специ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188913"/>
            <a:ext cx="914558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584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B670F1-9817-416A-AF58-B28AD1F53819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175" y="11113"/>
            <a:ext cx="104298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4" name="Picture 2" descr="C:\Users\Брызгалова Л.Ф\Desktop\ПРОЕКТ Плетенева ОВ\Выступление НИРО\сравн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1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5FCD81-3668-4071-BF39-EE816758262A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solidFill>
                <a:srgbClr val="7DAECD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899592" y="1340768"/>
          <a:ext cx="8064896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106488" y="44450"/>
            <a:ext cx="7964487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участников образовательного процесса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0A2E91-6747-4F13-8D25-71E01AF80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7C0A2E91-6747-4F13-8D25-71E01AF80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37A6878-6FCA-424D-869C-3A50B09810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graphicEl>
                                              <a:dgm id="{A37A6878-6FCA-424D-869C-3A50B09810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AD0F28D-F5B2-433E-B255-13BDF0E394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EAD0F28D-F5B2-433E-B255-13BDF0E394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4176D6-E251-4A91-9C40-813227CE5E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graphicEl>
                                              <a:dgm id="{B74176D6-E251-4A91-9C40-813227CE5E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A58A88-EA40-42C8-A2F6-51DC6378104C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18434" name="Picture 3" descr="D:\Брызгалова Л.Ф\ФОТО\коллаж\коллаж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600" y="1588"/>
            <a:ext cx="7559675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4E521E-4249-4638-8E8F-C09EFABA7F85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106488" y="44450"/>
            <a:ext cx="7964487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участников образовательного процесса</a:t>
            </a:r>
          </a:p>
        </p:txBody>
      </p:sp>
      <p:pic>
        <p:nvPicPr>
          <p:cNvPr id="7" name="Picture 2" descr="C:\Users\Александр\Desktop\IMG-5a1b54fd40b427e794f8ef120f165e30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435099" y="1377661"/>
            <a:ext cx="2992885" cy="2244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2" name="Picture 4" descr="C:\Users\Людмила\Desktop\DSCF00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632602" y="1365526"/>
            <a:ext cx="2992886" cy="2244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3" name="Picture 5" descr="C:\Users\Людмила\Desktop\DSCF2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699792" y="3869751"/>
            <a:ext cx="4645277" cy="27996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6CCBF7-66FB-42BE-9A08-525D1E03C80A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106488" y="44450"/>
            <a:ext cx="7964487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участников образовательного процесса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/>
          <a:srcRect t="18057" r="26022" b="7520"/>
          <a:stretch>
            <a:fillRect/>
          </a:stretch>
        </p:blipFill>
        <p:spPr bwMode="auto">
          <a:xfrm>
            <a:off x="1116013" y="1484313"/>
            <a:ext cx="788828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900113" y="5724525"/>
            <a:ext cx="7962900" cy="1143000"/>
          </a:xfrm>
          <a:prstGeom prst="rect">
            <a:avLst/>
          </a:prstGeom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Тест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структуры интеллекта Р. </a:t>
            </a:r>
            <a:r>
              <a:rPr lang="ru-RU" sz="28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Амтхауэра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2662B9-77A8-4F4F-855E-351FD4668E4F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106488" y="44450"/>
            <a:ext cx="7964487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участников образовательного процесса</a:t>
            </a:r>
          </a:p>
        </p:txBody>
      </p:sp>
      <p:pic>
        <p:nvPicPr>
          <p:cNvPr id="8" name="Picture 3" descr="C:\Users\Александр\Desktop\IMG_20190128_1208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294849" y="3803650"/>
            <a:ext cx="3439220" cy="2580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" name="Picture 4" descr="C:\Users\Александр\Desktop\IMG-3c5e3079f9aa133b318317a688a22fb0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99727" y="1268760"/>
            <a:ext cx="3744913" cy="2106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4098" name="Picture 2" descr="C:\Users\Александр\Desktop\IMG_20190128_115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36741" y="3790762"/>
            <a:ext cx="3456384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CE7929-6BBA-4501-8C11-19903EBF86F5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 bwMode="auto">
          <a:xfrm>
            <a:off x="1179513" y="-26988"/>
            <a:ext cx="7754937" cy="68421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b="1" smtClean="0"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Педагогические кадры</a:t>
            </a:r>
          </a:p>
        </p:txBody>
      </p:sp>
      <p:graphicFrame>
        <p:nvGraphicFramePr>
          <p:cNvPr id="19459" name="Диаграмма 4"/>
          <p:cNvGraphicFramePr>
            <a:graphicFrameLocks/>
          </p:cNvGraphicFramePr>
          <p:nvPr/>
        </p:nvGraphicFramePr>
        <p:xfrm>
          <a:off x="1258888" y="692150"/>
          <a:ext cx="4968875" cy="3457575"/>
        </p:xfrm>
        <a:graphic>
          <a:graphicData uri="http://schemas.openxmlformats.org/presentationml/2006/ole">
            <p:oleObj spid="_x0000_s19459" r:id="rId3" imgW="4968671" imgH="3456732" progId="Excel.Chart.8">
              <p:embed/>
            </p:oleObj>
          </a:graphicData>
        </a:graphic>
      </p:graphicFrame>
      <p:graphicFrame>
        <p:nvGraphicFramePr>
          <p:cNvPr id="19460" name="Диаграмма 5"/>
          <p:cNvGraphicFramePr>
            <a:graphicFrameLocks/>
          </p:cNvGraphicFramePr>
          <p:nvPr/>
        </p:nvGraphicFramePr>
        <p:xfrm>
          <a:off x="3924300" y="3573463"/>
          <a:ext cx="4968875" cy="3455987"/>
        </p:xfrm>
        <a:graphic>
          <a:graphicData uri="http://schemas.openxmlformats.org/presentationml/2006/ole">
            <p:oleObj spid="_x0000_s19460" r:id="rId4" imgW="4968671" imgH="3456732" progId="Excel.Char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12CC89-515D-4093-832B-DFA6F3C7A89D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7DAECD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2988" y="1268413"/>
          <a:ext cx="7921625" cy="488473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168352"/>
                <a:gridCol w="1584176"/>
                <a:gridCol w="1512168"/>
                <a:gridCol w="1656184"/>
              </a:tblGrid>
              <a:tr h="45005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32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ЕГЭ по школе</a:t>
                      </a:r>
                      <a:endParaRPr lang="ru-RU" sz="32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2018-2019</a:t>
                      </a:r>
                      <a:endParaRPr lang="ru-RU" sz="24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24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 </a:t>
                      </a:r>
                      <a:endParaRPr lang="ru-RU" sz="24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89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0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r>
                        <a:rPr lang="ru-RU" sz="3600" b="1" i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3600" b="1" i="1" dirty="0" smtClean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профильная)</a:t>
                      </a:r>
                      <a:endParaRPr lang="ru-RU" sz="3600" b="1" i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0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r>
                        <a:rPr lang="ru-RU" sz="3600" b="1" i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(базовая)</a:t>
                      </a:r>
                      <a:endParaRPr lang="ru-RU" sz="3600" b="1" i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800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3600" b="1" dirty="0">
                        <a:solidFill>
                          <a:srgbClr val="80008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0511" name="Rectangle 3"/>
          <p:cNvSpPr>
            <a:spLocks noChangeArrowheads="1"/>
          </p:cNvSpPr>
          <p:nvPr/>
        </p:nvSpPr>
        <p:spPr bwMode="auto">
          <a:xfrm>
            <a:off x="1042988" y="211138"/>
            <a:ext cx="792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3600" b="1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Результативность ГИА-11</a:t>
            </a:r>
            <a:endParaRPr lang="ru-RU" altLang="ru-RU" sz="3600">
              <a:solidFill>
                <a:srgbClr val="00009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75BED0-8FA3-47C8-BDD5-2A5894BCB256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21506" name="Прямоугольник 4"/>
          <p:cNvSpPr>
            <a:spLocks noChangeArrowheads="1"/>
          </p:cNvSpPr>
          <p:nvPr/>
        </p:nvSpPr>
        <p:spPr bwMode="auto">
          <a:xfrm>
            <a:off x="1042988" y="115888"/>
            <a:ext cx="810101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Высшие баллы в районе учащихся </a:t>
            </a:r>
          </a:p>
          <a:p>
            <a:pPr algn="ctr">
              <a:lnSpc>
                <a:spcPct val="115000"/>
              </a:lnSpc>
            </a:pPr>
            <a:r>
              <a:rPr lang="ru-RU" sz="3600" b="1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МАОУ «Уренская СОШ № 1» </a:t>
            </a:r>
          </a:p>
          <a:p>
            <a:pPr algn="ctr">
              <a:lnSpc>
                <a:spcPct val="115000"/>
              </a:lnSpc>
            </a:pPr>
            <a:r>
              <a:rPr lang="ru-RU" sz="3600" b="1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ЕГЭ - 2019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524000" y="2346960"/>
          <a:ext cx="7152456" cy="4282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3E32E-9003-498A-9AD4-41EC5F8B1CF9}" type="slidenum">
              <a:rPr lang="ru-RU">
                <a:solidFill>
                  <a:schemeClr val="bg2">
                    <a:shade val="50000"/>
                    <a:satMod val="200000"/>
                  </a:schemeClr>
                </a:solidFill>
              </a:rPr>
              <a:pPr>
                <a:defRPr/>
              </a:pPr>
              <a:t>6</a:t>
            </a:fld>
            <a:endParaRPr lang="ru-RU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  <p:pic>
        <p:nvPicPr>
          <p:cNvPr id="22530" name="Picture 4" descr="C:\Users\Брызгалова Л.Ф\Desktop\ПРОЕКТ Плетенева ОВ\Выступление НИРО\олимп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80571">
            <a:off x="5338763" y="265113"/>
            <a:ext cx="3390900" cy="491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1160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2" name="Picture 2" descr="D:\Брызгалова Л.Ф\олимпиада\2017-2018\область\Грамота Румянцев призе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32989">
            <a:off x="306388" y="296863"/>
            <a:ext cx="3452812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D:\Брызгалова Л.Ф\олимпиада\2018-2019\область\Майорова М ГРАМОТА Приз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39688"/>
            <a:ext cx="3668712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C:\Users\Брызгалова Л.Ф\Desktop\ПРОЕКТ Плетенева ОВ\Выступление НИРО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4076700"/>
            <a:ext cx="181133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" descr="C:\Users\Брызгалова Л.Ф\Desktop\ПРОЕКТ Плетенева ОВ\Выступление НИРО\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4076700"/>
            <a:ext cx="169227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9" descr="C:\Users\Брызгалова Л.Ф\Desktop\ПРОЕКТ Плетенева ОВ\Выступление НИРО\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64388" y="4127500"/>
            <a:ext cx="1655762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4" descr="C:\Users\Брызгалова Л.Ф\Desktop\ПРОЕКТ Плетенева ОВ\Выступление НИРО\олимп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80571">
            <a:off x="5321300" y="290513"/>
            <a:ext cx="3390900" cy="4916487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38" name="Picture 2" descr="D:\Брызгалова Л.Ф\олимпиада\2017-2018\область\Грамота Румянцев призе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32989">
            <a:off x="288925" y="322263"/>
            <a:ext cx="3452813" cy="4854575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39" name="Picture 3" descr="D:\Брызгалова Л.Ф\олимпиада\2018-2019\область\Майорова М ГРАМОТА Приз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5750" y="65088"/>
            <a:ext cx="3668713" cy="5186362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40" name="Picture 7" descr="C:\Users\Брызгалова Л.Ф\Desktop\ПРОЕКТ Плетенева ОВ\Выступление НИРО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9350" y="4102100"/>
            <a:ext cx="1811338" cy="2673350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41" name="Picture 8" descr="C:\Users\Брызгалова Л.Ф\Desktop\ПРОЕКТ Плетенева ОВ\Выступление НИРО\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9575" y="4102100"/>
            <a:ext cx="1693863" cy="2673350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42" name="Picture 9" descr="C:\Users\Брызгалова Л.Ф\Desktop\ПРОЕКТ Плетенева ОВ\Выступление НИРО\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4119563"/>
            <a:ext cx="1800225" cy="2630487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43" name="Picture 5" descr="C:\Users\Брызгалова Л.Ф\Desktop\ПРОЕКТ Плетенева ОВ\Выступление НИРО\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275" y="4076700"/>
            <a:ext cx="1865313" cy="2698750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2544" name="Picture 6" descr="C:\Users\Брызгалова Л.Ф\Desktop\ПРОЕКТ Плетенева ОВ\Выступление НИРО\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19288" y="4076700"/>
            <a:ext cx="1789112" cy="2698750"/>
          </a:xfrm>
          <a:prstGeom prst="rect">
            <a:avLst/>
          </a:prstGeom>
          <a:noFill/>
          <a:ln w="3175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B2DE1E-F6D0-4F11-AAA2-960BDEE05DCE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4098" name="Picture 2" descr="http://uren-vesti.ru/media/cache/7d/6d/a4/ff/22/33/7d6da4ff2233e2b0465f0827d2faa4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8913"/>
            <a:ext cx="762000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5" name="Прямоугольник 4"/>
          <p:cNvSpPr/>
          <p:nvPr/>
        </p:nvSpPr>
        <p:spPr>
          <a:xfrm>
            <a:off x="35496" y="476672"/>
            <a:ext cx="923329" cy="606319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38100">
                  <a:solidFill>
                    <a:schemeClr val="bg2">
                      <a:lumMod val="1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</a:t>
            </a:r>
            <a:endParaRPr lang="ru-RU" sz="2800" b="1" spc="50" dirty="0">
              <a:ln w="38100">
                <a:solidFill>
                  <a:schemeClr val="bg2">
                    <a:lumMod val="1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Прямоугольник 6"/>
          <p:cNvSpPr>
            <a:spLocks noChangeArrowheads="1"/>
          </p:cNvSpPr>
          <p:nvPr/>
        </p:nvSpPr>
        <p:spPr bwMode="auto">
          <a:xfrm>
            <a:off x="1143000" y="5013325"/>
            <a:ext cx="77501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800080"/>
                </a:solidFill>
                <a:latin typeface="Times New Roman" pitchFamily="18" charset="0"/>
              </a:rPr>
              <a:t>Доля выпускников, получивших медаль «За особые успехи в учении»: </a:t>
            </a:r>
            <a:r>
              <a:rPr lang="ru-RU" sz="2400" b="1">
                <a:solidFill>
                  <a:srgbClr val="800080"/>
                </a:solidFill>
                <a:latin typeface="Times New Roman" pitchFamily="18" charset="0"/>
              </a:rPr>
              <a:t>2019г. – 26%, 2018г. – 15%, 2017г. – 23%</a:t>
            </a:r>
            <a:endParaRPr lang="ru-RU" sz="2400" b="1">
              <a:solidFill>
                <a:srgbClr val="800080"/>
              </a:solidFill>
              <a:latin typeface="Corbel" pitchFamily="34" charset="0"/>
            </a:endParaRPr>
          </a:p>
        </p:txBody>
      </p:sp>
      <p:sp>
        <p:nvSpPr>
          <p:cNvPr id="23557" name="Прямоугольник 7"/>
          <p:cNvSpPr>
            <a:spLocks noChangeArrowheads="1"/>
          </p:cNvSpPr>
          <p:nvPr/>
        </p:nvSpPr>
        <p:spPr bwMode="auto">
          <a:xfrm>
            <a:off x="1042988" y="5805488"/>
            <a:ext cx="77200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800080"/>
                </a:solidFill>
                <a:latin typeface="Times New Roman" pitchFamily="18" charset="0"/>
              </a:rPr>
              <a:t>Более  </a:t>
            </a:r>
            <a:r>
              <a:rPr lang="ru-RU" sz="2400" b="1">
                <a:solidFill>
                  <a:srgbClr val="800080"/>
                </a:solidFill>
                <a:latin typeface="Times New Roman" pitchFamily="18" charset="0"/>
              </a:rPr>
              <a:t>80%</a:t>
            </a:r>
            <a:r>
              <a:rPr lang="ru-RU" sz="2000" b="1">
                <a:solidFill>
                  <a:srgbClr val="800080"/>
                </a:solidFill>
                <a:latin typeface="Times New Roman" pitchFamily="18" charset="0"/>
              </a:rPr>
              <a:t> выпускников поступают на бюджетные места в высшие учебные заведения</a:t>
            </a:r>
            <a:endParaRPr lang="ru-RU" sz="2000" b="1">
              <a:solidFill>
                <a:srgbClr val="800080"/>
              </a:solidFill>
              <a:latin typeface="Corbe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Брызгалова Л.Ф\Desktop\ПРОЕКТ Плетенева ОВ\Выступление НИРО\85_fu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/>
              <a:ext uri="{28A0092B-C50C-407E-A947-70E740481C1C}"/>
            </a:extLst>
          </a:blip>
          <a:srcRect l="6965"/>
          <a:stretch/>
        </p:blipFill>
        <p:spPr bwMode="auto">
          <a:xfrm>
            <a:off x="0" y="-8704"/>
            <a:ext cx="9143999" cy="6858000"/>
          </a:xfrm>
          <a:prstGeom prst="rect">
            <a:avLst/>
          </a:prstGeom>
          <a:noFill/>
          <a:effectLst>
            <a:glow rad="25400">
              <a:schemeClr val="accent1"/>
            </a:glow>
          </a:effectLst>
          <a:extLst>
            <a:ext uri="{909E8E84-426E-40DD-AFC4-6F175D3DCCD1}"/>
          </a:extLst>
        </p:spPr>
      </p:pic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DB34C5-F0AA-4F92-B3BC-A85B811B1174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solidFill>
                <a:srgbClr val="7DAECD"/>
              </a:solidFill>
            </a:endParaRPr>
          </a:p>
        </p:txBody>
      </p:sp>
      <p:pic>
        <p:nvPicPr>
          <p:cNvPr id="3074" name="Picture 2" descr="C:\Users\Брызгалова Л.Ф\Desktop\ПРОЕКТ Плетенева ОВ\Выступление НИРО\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8088" y="-7938"/>
            <a:ext cx="4127500" cy="548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638" y="-7938"/>
            <a:ext cx="9164638" cy="6915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Брызгалова Л.Ф\Desktop\ПРОЕКТ Плетенева ОВ\Выступление НИРО\анализ педагог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0638" y="-17463"/>
            <a:ext cx="9144001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68DB3EB-CE27-47AE-8A05-D66025767B0F}" type="slidenum">
              <a:rPr lang="ru-RU">
                <a:solidFill>
                  <a:srgbClr val="7DAECD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solidFill>
                <a:srgbClr val="7DAECD"/>
              </a:solidFill>
            </a:endParaRPr>
          </a:p>
        </p:txBody>
      </p:sp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120775" y="168275"/>
            <a:ext cx="79152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3B9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Проблемы</a:t>
            </a:r>
            <a:r>
              <a:rPr lang="ru-RU" sz="3200" b="1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достижению высоких качественных результатов образовательной деятельности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259632" y="2204864"/>
          <a:ext cx="7488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19B20A-E40E-43E0-B128-2F77E696A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F319B20A-E40E-43E0-B128-2F77E696A2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8A03F4-6F98-40E8-8EA0-225732E63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8F8A03F4-6F98-40E8-8EA0-225732E632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88E6EA-B5E5-4604-A78A-D34FF21BB6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dgm id="{C788E6EA-B5E5-4604-A78A-D34FF21BB6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Солнцестояние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244</Words>
  <Application>Microsoft Office PowerPoint</Application>
  <PresentationFormat>Экран (4:3)</PresentationFormat>
  <Paragraphs>159</Paragraphs>
  <Slides>22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40" baseType="lpstr">
      <vt:lpstr>Corbel</vt:lpstr>
      <vt:lpstr>Arial</vt:lpstr>
      <vt:lpstr>Wingdings 2</vt:lpstr>
      <vt:lpstr>Verdana</vt:lpstr>
      <vt:lpstr>Calibri</vt:lpstr>
      <vt:lpstr>Gill Sans MT</vt:lpstr>
      <vt:lpstr>Times New Roman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1_Солнцестояние</vt:lpstr>
      <vt:lpstr>Диаграмма Microsoft Excel</vt:lpstr>
      <vt:lpstr>Слайд 1</vt:lpstr>
      <vt:lpstr>Слайд 2</vt:lpstr>
      <vt:lpstr>Педагогические кадры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«Применение индивидуальных и групповых заданий на учебных занятиях»</vt:lpstr>
      <vt:lpstr>Слайд 14</vt:lpstr>
      <vt:lpstr>«Практические основы организации учебного занятия»</vt:lpstr>
      <vt:lpstr>Слайд 16</vt:lpstr>
      <vt:lpstr>Слайд 17</vt:lpstr>
      <vt:lpstr>Слайд 18</vt:lpstr>
      <vt:lpstr>Психолого-педагогическое сопровождение участников образовательного процесса</vt:lpstr>
      <vt:lpstr>Психолого-педагогическое сопровождение участников образовательного процесса</vt:lpstr>
      <vt:lpstr>Психолого-педагогическое сопровождение участников образовательного процесса</vt:lpstr>
      <vt:lpstr>Психолого-педагогическое сопровождение участников образовательного процесса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*</cp:lastModifiedBy>
  <cp:revision>65</cp:revision>
  <dcterms:created xsi:type="dcterms:W3CDTF">2019-11-24T15:12:42Z</dcterms:created>
  <dcterms:modified xsi:type="dcterms:W3CDTF">2019-12-09T06:18:32Z</dcterms:modified>
</cp:coreProperties>
</file>